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6EBA-BB05-4437-8637-36EA91E5D6A4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F313-9B86-44B9-A26E-B2906F116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71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6EBA-BB05-4437-8637-36EA91E5D6A4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F313-9B86-44B9-A26E-B2906F116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71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6EBA-BB05-4437-8637-36EA91E5D6A4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F313-9B86-44B9-A26E-B2906F116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16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6EBA-BB05-4437-8637-36EA91E5D6A4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F313-9B86-44B9-A26E-B2906F116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64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6EBA-BB05-4437-8637-36EA91E5D6A4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F313-9B86-44B9-A26E-B2906F116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26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6EBA-BB05-4437-8637-36EA91E5D6A4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F313-9B86-44B9-A26E-B2906F116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58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6EBA-BB05-4437-8637-36EA91E5D6A4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F313-9B86-44B9-A26E-B2906F116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9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6EBA-BB05-4437-8637-36EA91E5D6A4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F313-9B86-44B9-A26E-B2906F116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63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6EBA-BB05-4437-8637-36EA91E5D6A4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F313-9B86-44B9-A26E-B2906F116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48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6EBA-BB05-4437-8637-36EA91E5D6A4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F313-9B86-44B9-A26E-B2906F116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48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6EBA-BB05-4437-8637-36EA91E5D6A4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F313-9B86-44B9-A26E-B2906F116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12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76EBA-BB05-4437-8637-36EA91E5D6A4}" type="datetimeFigureOut">
              <a:rPr lang="en-GB" smtClean="0"/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8F313-9B86-44B9-A26E-B2906F116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58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2" y="15875"/>
            <a:ext cx="3775076" cy="507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0650" y="111125"/>
            <a:ext cx="24479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Codes and Conventions – language / content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0" y="15875"/>
            <a:ext cx="3263900" cy="46450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242300" y="111125"/>
            <a:ext cx="339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Content reflecting social/cultural/historical context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8153400" y="63500"/>
            <a:ext cx="3695700" cy="45974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20650" y="5089128"/>
            <a:ext cx="571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Representation: How is Gender represented? Male/Female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20650" y="5089128"/>
            <a:ext cx="11347450" cy="164187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88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Toogood</dc:creator>
  <cp:lastModifiedBy>Matt Toogood</cp:lastModifiedBy>
  <cp:revision>1</cp:revision>
  <dcterms:created xsi:type="dcterms:W3CDTF">2019-10-10T09:53:28Z</dcterms:created>
  <dcterms:modified xsi:type="dcterms:W3CDTF">2019-10-10T09:58:43Z</dcterms:modified>
</cp:coreProperties>
</file>