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71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71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6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4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26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58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63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8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8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12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76EBA-BB05-4437-8637-36EA91E5D6A4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8F313-9B86-44B9-A26E-B2906F116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8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0650" y="111125"/>
            <a:ext cx="244792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Codes and Conventions – language / content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0" y="15875"/>
            <a:ext cx="3263900" cy="46450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42300" y="111125"/>
            <a:ext cx="3390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Content reflecting social/cultural/historical context</a:t>
            </a:r>
            <a:endParaRPr lang="en-GB" sz="1400" dirty="0"/>
          </a:p>
        </p:txBody>
      </p:sp>
      <p:sp>
        <p:nvSpPr>
          <p:cNvPr id="10" name="Rectangle 9"/>
          <p:cNvSpPr/>
          <p:nvPr/>
        </p:nvSpPr>
        <p:spPr>
          <a:xfrm>
            <a:off x="8153400" y="63500"/>
            <a:ext cx="3695700" cy="45974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20650" y="5089128"/>
            <a:ext cx="5714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Representation: How is Gender represented? Male/Female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20650" y="5089128"/>
            <a:ext cx="11347450" cy="164187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450" y="63500"/>
            <a:ext cx="3708400" cy="47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8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Toogood</dc:creator>
  <cp:lastModifiedBy>Matt Toogood</cp:lastModifiedBy>
  <cp:revision>2</cp:revision>
  <dcterms:created xsi:type="dcterms:W3CDTF">2019-10-10T09:53:28Z</dcterms:created>
  <dcterms:modified xsi:type="dcterms:W3CDTF">2019-10-11T08:44:01Z</dcterms:modified>
</cp:coreProperties>
</file>