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2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AD67B-AA33-4154-A12D-EF17C08F3DA1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C03B7-41C7-4C4E-9BCE-1EC15D989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809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71016-9588-4C3B-BBCA-A5E6FDBC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77ED6-F670-458B-A883-72299B8CD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BEE1E-1D80-4A84-BE6C-B6214365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71293-05D3-423E-8E2E-84B5E679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1D738-F118-4F0C-ACFE-327C973E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86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2DEDA-832A-4F0D-BDEB-761D82F3E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EF1ADA-76CC-48E1-8009-CAAF22130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BC160-CB48-4957-BBBA-D465F498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ABFD5-42A6-4F6D-91D6-4054B11A9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D7925-0957-4903-827D-02649FAD3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74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A1A070-C0ED-499C-B2D1-7DFDC66F1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70A80-3BE2-40D7-92AF-143E6F90A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C8C47-6BEF-4105-ADFB-EA7A1E8D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50B74-A5E1-4074-9D26-08C435E7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D6013-58EA-41DD-94A7-49BA2E2B6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63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082D2-67B9-4561-967E-25C4D889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72940-EEAE-497B-A145-FE720A6A4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99EB0-D4B4-4C0F-817B-A14064A6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219B1-C423-4170-9871-98D88B4F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A2689-91AF-4F6C-B873-824BB018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928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4F2AA-E8AC-4DE8-B896-A7B8A24C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8BB47-246B-4374-99EA-48FABE2D4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AD38D-5C82-4F0D-9BED-CF0618240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A4FFF-8E4E-4AC5-8813-135946985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88551-7675-4D25-88C2-E3A71076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1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6B129-0D7A-43ED-88F3-4003B59C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C9266-476A-4183-A46D-FC64EC540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04856-A526-46E9-AC46-D1D1993B2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AE46A-92D8-40D2-9E4D-CF90F9847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B3952-67DF-49B4-A29B-43507800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3AF96-560F-4630-9E36-29EFEB85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41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8F7F-6698-40F6-82BE-0A28ED3A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EC24A-4AC0-4A75-BC03-5A538A9FD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F94AA-27A6-4B9C-A27E-896F53F36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CC7B8D-6068-4343-9BA0-1E47B4524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1B1899-B3A9-4F19-8510-6A786A83CC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2B7153-F258-44FD-81C5-DE35EA4D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FC2F17-3F13-4C90-9718-49D79CD32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391A52-145F-4E8D-92C7-5CE6D2C81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91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695D3-12B5-4520-A19E-17BA2884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D0B392-C866-49A5-AD30-F607755B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177814-EF04-49B6-B2FA-BD18D25B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700286-ECFB-4238-95A0-39520E889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01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04263-C829-4DC4-9E33-C4A5408E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2F151-BBB6-4717-A7CB-01BCD485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D3C29-8386-4A8D-84D1-CEAB803F7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98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3323-03BC-4D9B-9518-DB42ED48F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67F39-95A1-4958-991C-F7B434F46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6D5D87-2FBC-4E58-AA25-9347B7F24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D31AD-9160-4F63-9ECF-2D41023BC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51620-93C8-45B8-82C0-5DB011F9E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40BBA-97AA-406D-AECC-F35BC53BA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2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A9578-2331-48A1-B00E-D11C9F78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8953EA-D0E4-43CD-8582-4FBF2EFBA8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25D7A-9C8E-4D24-A24B-1F0C9947F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5BB2C-6285-4A2E-8CE8-B00D7CE7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B8B93-9C7E-4CDC-A506-910EBD4F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54890-0879-4A3D-9FB4-395B99196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30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3D6343-1704-4F91-8C79-DEAF57C72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8A8DD-38F6-45A7-A731-3AAD914F6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E7ADB-A52D-4760-983F-C752D7C82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75D5-E623-4B79-A66B-C5BAEB9EC476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21C8C-3603-4E18-97E7-6E7B5F40D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862BC-0985-404B-95B5-C6FB87479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580C-A729-4EB3-9B69-997250E2E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4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TvqIijqvTg" TargetMode="External"/><Relationship Id="rId2" Type="http://schemas.openxmlformats.org/officeDocument/2006/relationships/hyperlink" Target="https://youtu.be/ztWHqUFJRT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www.youtube.com/watch?v=dC_2WXyORG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C923-05C9-4383-AF84-746938252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research – GHGs and Carbon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AF3E1-D974-463A-B8B5-41E1B3C71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57646" cy="4351338"/>
          </a:xfrm>
        </p:spPr>
        <p:txBody>
          <a:bodyPr/>
          <a:lstStyle/>
          <a:p>
            <a:pPr lvl="0"/>
            <a:r>
              <a:rPr lang="en-GB" dirty="0"/>
              <a:t>Climate change: Earth's giant game of Tetris - Joss Fong - </a:t>
            </a:r>
            <a:r>
              <a:rPr lang="en-GB" b="1" u="sng" dirty="0">
                <a:hlinkClick r:id="rId2"/>
              </a:rPr>
              <a:t>https://youtu.be/ztWHqUFJRTs</a:t>
            </a:r>
            <a:r>
              <a:rPr lang="en-GB" b="1" dirty="0"/>
              <a:t> </a:t>
            </a:r>
            <a:endParaRPr lang="en-GB" dirty="0"/>
          </a:p>
          <a:p>
            <a:pPr lvl="0"/>
            <a:r>
              <a:rPr lang="en-GB" b="1" dirty="0"/>
              <a:t>How do GHGs actually work: </a:t>
            </a:r>
            <a:r>
              <a:rPr lang="en-GB" b="1" u="sng" dirty="0">
                <a:hlinkClick r:id="rId3"/>
              </a:rPr>
              <a:t>https://www.youtube.com/watch?v=sTvqIijqvTg</a:t>
            </a:r>
            <a:endParaRPr lang="en-GB" dirty="0"/>
          </a:p>
          <a:p>
            <a:pPr lvl="0"/>
            <a:r>
              <a:rPr lang="en-GB" dirty="0"/>
              <a:t>A history of earth’s climate: </a:t>
            </a:r>
            <a:r>
              <a:rPr lang="en-GB" u="sng" dirty="0">
                <a:hlinkClick r:id="rId4"/>
              </a:rPr>
              <a:t>https://www.youtube.com/watch?v=dC_2WXyORGA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E983E3-2188-45D1-A5E2-84D86A9B58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421" y="1778507"/>
            <a:ext cx="4235548" cy="31834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15BC1A5-B09D-4D0A-A349-B352F5D0FE25}"/>
              </a:ext>
            </a:extLst>
          </p:cNvPr>
          <p:cNvSpPr/>
          <p:nvPr/>
        </p:nvSpPr>
        <p:spPr>
          <a:xfrm>
            <a:off x="7836877" y="4826675"/>
            <a:ext cx="379241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333132"/>
                </a:solidFill>
                <a:latin typeface="Proxima Nova"/>
              </a:rPr>
              <a:t>Figure b5. The amount and rate of warming expected for the 21st century depends on the total amount of greenhouse gases that humankind emits. Models project the temperature increase for a business-as-usual emissions scenario (in red) and aggressive emission reductions, falling close to zero 50 years from now (in blue). Black is the modelled estimate of past warming.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6726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105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Proxima Nova</vt:lpstr>
      <vt:lpstr>Office Theme</vt:lpstr>
      <vt:lpstr>Further research – GHGs and Carbon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cansfield</dc:creator>
  <cp:lastModifiedBy>Lorna Cansfield</cp:lastModifiedBy>
  <cp:revision>45</cp:revision>
  <cp:lastPrinted>2019-10-11T08:26:57Z</cp:lastPrinted>
  <dcterms:created xsi:type="dcterms:W3CDTF">2019-10-08T13:38:42Z</dcterms:created>
  <dcterms:modified xsi:type="dcterms:W3CDTF">2019-10-11T08:48:52Z</dcterms:modified>
</cp:coreProperties>
</file>