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632240f1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632240f1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5e871192b4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5e871192b4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5e871192b4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5e871192b4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30 minutes by end of activity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632240f1b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632240f1b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30 minutes by end of activity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632240f1b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632240f1b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5e871192b4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5e871192b4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5e871192b4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5e871192b4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5e871192b4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5e871192b4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5e871192b4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5e871192b4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5e871192b4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5e871192b4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5e871192b4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5e871192b4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5e871192b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5e871192b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5e871192b4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5e871192b4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5e871192b4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5e871192b4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5e871192b4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5e871192b4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5e871192b4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5e871192b4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5e871192b4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5e871192b4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5e871192b4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5e871192b4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5e871192b4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5e871192b4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5e871192b4_0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5e871192b4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5e871192b4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5e871192b4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g5e871192b4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5e871192b4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5e871192b4_0_105:notes"/>
          <p:cNvSpPr txBox="1"/>
          <p:nvPr>
            <p:ph idx="1" type="body"/>
          </p:nvPr>
        </p:nvSpPr>
        <p:spPr>
          <a:xfrm>
            <a:off x="685780" y="434339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5e871192b4_0_105:notes"/>
          <p:cNvSpPr/>
          <p:nvPr>
            <p:ph idx="2" type="sldImg"/>
          </p:nvPr>
        </p:nvSpPr>
        <p:spPr>
          <a:xfrm>
            <a:off x="381174" y="685778"/>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g5ea8edb7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5ea8edb7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5ea8edb786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g5ea8edb786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5ea8edb786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5ea8edb786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5ea8edb786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5ea8edb786_0_1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g5ea8edb78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5ea8edb78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g5ea8edb786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5ea8edb786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g5e871192b4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5e871192b4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g5e871192b4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5e871192b4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g5e871192b4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5e871192b4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g5ea8edb786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5ea8edb786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5e871192b4_0_194:notes"/>
          <p:cNvSpPr txBox="1"/>
          <p:nvPr>
            <p:ph idx="1" type="body"/>
          </p:nvPr>
        </p:nvSpPr>
        <p:spPr>
          <a:xfrm>
            <a:off x="685780" y="434339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5e871192b4_0_194:notes"/>
          <p:cNvSpPr/>
          <p:nvPr>
            <p:ph idx="2" type="sldImg"/>
          </p:nvPr>
        </p:nvSpPr>
        <p:spPr>
          <a:xfrm>
            <a:off x="381174" y="685778"/>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g5ea8edb786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5ea8edb786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g5ea8edb786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5ea8edb786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Google Shape;476;g5ea8edb786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5ea8edb786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g5e871192b4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5e871192b4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Google Shape;488;g5e871192b4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5e871192b4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g5e871192b4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5e871192b4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g5ea8edb786_0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5ea8edb786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Google Shape;508;g5ea8edb786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5ea8edb786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g5ea8edb786_0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5ea8edb786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g5ea8edb786_0_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5ea8edb786_0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5e871192b4_0_274:notes"/>
          <p:cNvSpPr txBox="1"/>
          <p:nvPr>
            <p:ph idx="1" type="body"/>
          </p:nvPr>
        </p:nvSpPr>
        <p:spPr>
          <a:xfrm>
            <a:off x="685780" y="434339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5e871192b4_0_274:notes"/>
          <p:cNvSpPr/>
          <p:nvPr>
            <p:ph idx="2" type="sldImg"/>
          </p:nvPr>
        </p:nvSpPr>
        <p:spPr>
          <a:xfrm>
            <a:off x="381174" y="685778"/>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g5ea8edb786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5ea8edb786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g5ea8edb786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5ea8edb786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5e871192b4_0_279:notes"/>
          <p:cNvSpPr txBox="1"/>
          <p:nvPr>
            <p:ph idx="1" type="body"/>
          </p:nvPr>
        </p:nvSpPr>
        <p:spPr>
          <a:xfrm>
            <a:off x="685780" y="434339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5e871192b4_0_279:notes"/>
          <p:cNvSpPr/>
          <p:nvPr>
            <p:ph idx="2" type="sldImg"/>
          </p:nvPr>
        </p:nvSpPr>
        <p:spPr>
          <a:xfrm>
            <a:off x="381174" y="685778"/>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5e871192b4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5e871192b4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5e871192b4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5e871192b4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492918" y="374650"/>
            <a:ext cx="8079600" cy="1243500"/>
          </a:xfrm>
          <a:prstGeom prst="rect">
            <a:avLst/>
          </a:prstGeom>
          <a:noFill/>
          <a:ln>
            <a:noFill/>
          </a:ln>
        </p:spPr>
        <p:txBody>
          <a:bodyPr anchorCtr="0" anchor="ctr" bIns="34275" lIns="68575" spcFirstLastPara="1" rIns="68575" wrap="square" tIns="34275">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Google Shape;13;p2"/>
          <p:cNvSpPr txBox="1"/>
          <p:nvPr>
            <p:ph idx="1" type="body"/>
          </p:nvPr>
        </p:nvSpPr>
        <p:spPr>
          <a:xfrm>
            <a:off x="507492" y="1508760"/>
            <a:ext cx="8065200" cy="2824500"/>
          </a:xfrm>
          <a:prstGeom prst="rect">
            <a:avLst/>
          </a:prstGeom>
          <a:noFill/>
          <a:ln>
            <a:noFill/>
          </a:ln>
        </p:spPr>
        <p:txBody>
          <a:bodyPr anchorCtr="0" anchor="t" bIns="34275" lIns="68575" spcFirstLastPara="1" rIns="68575" wrap="square" tIns="34275">
            <a:noAutofit/>
          </a:bodyPr>
          <a:lstStyle>
            <a:lvl1pPr indent="-317500" lvl="0" marL="457200" algn="l">
              <a:lnSpc>
                <a:spcPct val="85000"/>
              </a:lnSpc>
              <a:spcBef>
                <a:spcPts val="1000"/>
              </a:spcBef>
              <a:spcAft>
                <a:spcPts val="0"/>
              </a:spcAft>
              <a:buClr>
                <a:srgbClr val="262626"/>
              </a:buClr>
              <a:buSzPts val="1400"/>
              <a:buChar char=" "/>
              <a:defRPr/>
            </a:lvl1pPr>
            <a:lvl2pPr indent="-317500" lvl="1" marL="914400" algn="l">
              <a:lnSpc>
                <a:spcPct val="85000"/>
              </a:lnSpc>
              <a:spcBef>
                <a:spcPts val="500"/>
              </a:spcBef>
              <a:spcAft>
                <a:spcPts val="0"/>
              </a:spcAft>
              <a:buClr>
                <a:srgbClr val="262626"/>
              </a:buClr>
              <a:buSzPts val="1400"/>
              <a:buChar char=" "/>
              <a:defRPr/>
            </a:lvl2pPr>
            <a:lvl3pPr indent="-317500" lvl="2" marL="1371600" algn="l">
              <a:lnSpc>
                <a:spcPct val="85000"/>
              </a:lnSpc>
              <a:spcBef>
                <a:spcPts val="500"/>
              </a:spcBef>
              <a:spcAft>
                <a:spcPts val="0"/>
              </a:spcAft>
              <a:buClr>
                <a:srgbClr val="262626"/>
              </a:buClr>
              <a:buSzPts val="1400"/>
              <a:buChar char=" "/>
              <a:defRPr/>
            </a:lvl3pPr>
            <a:lvl4pPr indent="-317500" lvl="3" marL="1828800" algn="l">
              <a:lnSpc>
                <a:spcPct val="85000"/>
              </a:lnSpc>
              <a:spcBef>
                <a:spcPts val="500"/>
              </a:spcBef>
              <a:spcAft>
                <a:spcPts val="0"/>
              </a:spcAft>
              <a:buClr>
                <a:srgbClr val="262626"/>
              </a:buClr>
              <a:buSzPts val="1400"/>
              <a:buChar char=" "/>
              <a:defRPr/>
            </a:lvl4pPr>
            <a:lvl5pPr indent="-317500" lvl="4" marL="2286000" algn="l">
              <a:lnSpc>
                <a:spcPct val="85000"/>
              </a:lnSpc>
              <a:spcBef>
                <a:spcPts val="500"/>
              </a:spcBef>
              <a:spcAft>
                <a:spcPts val="0"/>
              </a:spcAft>
              <a:buClr>
                <a:srgbClr val="262626"/>
              </a:buClr>
              <a:buSzPts val="1400"/>
              <a:buChar char=" "/>
              <a:defRPr/>
            </a:lvl5pPr>
            <a:lvl6pPr indent="-317500" lvl="5" marL="2743200" algn="l">
              <a:lnSpc>
                <a:spcPct val="85000"/>
              </a:lnSpc>
              <a:spcBef>
                <a:spcPts val="500"/>
              </a:spcBef>
              <a:spcAft>
                <a:spcPts val="0"/>
              </a:spcAft>
              <a:buClr>
                <a:srgbClr val="262626"/>
              </a:buClr>
              <a:buSzPts val="1400"/>
              <a:buChar char=" "/>
              <a:defRPr/>
            </a:lvl6pPr>
            <a:lvl7pPr indent="-317500" lvl="6" marL="3200400" algn="l">
              <a:lnSpc>
                <a:spcPct val="85000"/>
              </a:lnSpc>
              <a:spcBef>
                <a:spcPts val="500"/>
              </a:spcBef>
              <a:spcAft>
                <a:spcPts val="0"/>
              </a:spcAft>
              <a:buClr>
                <a:srgbClr val="262626"/>
              </a:buClr>
              <a:buSzPts val="1400"/>
              <a:buChar char=" "/>
              <a:defRPr/>
            </a:lvl7pPr>
            <a:lvl8pPr indent="-317500" lvl="7" marL="3657600" algn="l">
              <a:lnSpc>
                <a:spcPct val="85000"/>
              </a:lnSpc>
              <a:spcBef>
                <a:spcPts val="500"/>
              </a:spcBef>
              <a:spcAft>
                <a:spcPts val="0"/>
              </a:spcAft>
              <a:buClr>
                <a:srgbClr val="262626"/>
              </a:buClr>
              <a:buSzPts val="1400"/>
              <a:buChar char=" "/>
              <a:defRPr/>
            </a:lvl8pPr>
            <a:lvl9pPr indent="-317500" lvl="8" marL="4114800" algn="l">
              <a:lnSpc>
                <a:spcPct val="85000"/>
              </a:lnSpc>
              <a:spcBef>
                <a:spcPts val="500"/>
              </a:spcBef>
              <a:spcAft>
                <a:spcPts val="0"/>
              </a:spcAft>
              <a:buClr>
                <a:srgbClr val="262626"/>
              </a:buClr>
              <a:buSzPts val="1400"/>
              <a:buChar char=" "/>
              <a:defRPr/>
            </a:lvl9pPr>
          </a:lstStyle>
          <a:p/>
        </p:txBody>
      </p:sp>
      <p:sp>
        <p:nvSpPr>
          <p:cNvPr id="14" name="Google Shape;14;p2"/>
          <p:cNvSpPr txBox="1"/>
          <p:nvPr>
            <p:ph idx="10" type="dt"/>
          </p:nvPr>
        </p:nvSpPr>
        <p:spPr>
          <a:xfrm>
            <a:off x="514350" y="4809335"/>
            <a:ext cx="3086100" cy="171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Google Shape;15;p2"/>
          <p:cNvSpPr txBox="1"/>
          <p:nvPr>
            <p:ph idx="11" type="ftr"/>
          </p:nvPr>
        </p:nvSpPr>
        <p:spPr>
          <a:xfrm>
            <a:off x="514350" y="4916023"/>
            <a:ext cx="3771900" cy="171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Google Shape;16;p2"/>
          <p:cNvSpPr txBox="1"/>
          <p:nvPr>
            <p:ph idx="12" type="sldNum"/>
          </p:nvPr>
        </p:nvSpPr>
        <p:spPr>
          <a:xfrm>
            <a:off x="6572944" y="4407309"/>
            <a:ext cx="2194500" cy="10479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0" name="Shape 70"/>
        <p:cNvGrpSpPr/>
        <p:nvPr/>
      </p:nvGrpSpPr>
      <p:grpSpPr>
        <a:xfrm>
          <a:off x="0" y="0"/>
          <a:ext cx="0" cy="0"/>
          <a:chOff x="0" y="0"/>
          <a:chExt cx="0" cy="0"/>
        </a:xfrm>
      </p:grpSpPr>
      <p:sp>
        <p:nvSpPr>
          <p:cNvPr id="71" name="Google Shape;71;p11"/>
          <p:cNvSpPr txBox="1"/>
          <p:nvPr>
            <p:ph type="title"/>
          </p:nvPr>
        </p:nvSpPr>
        <p:spPr>
          <a:xfrm>
            <a:off x="492918" y="374650"/>
            <a:ext cx="8079600" cy="1243500"/>
          </a:xfrm>
          <a:prstGeom prst="rect">
            <a:avLst/>
          </a:prstGeom>
          <a:noFill/>
          <a:ln>
            <a:noFill/>
          </a:ln>
        </p:spPr>
        <p:txBody>
          <a:bodyPr anchorCtr="0" anchor="ctr" bIns="34275" lIns="68575" spcFirstLastPara="1" rIns="68575" wrap="square" tIns="34275">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2" name="Google Shape;72;p11"/>
          <p:cNvSpPr txBox="1"/>
          <p:nvPr>
            <p:ph idx="1" type="body"/>
          </p:nvPr>
        </p:nvSpPr>
        <p:spPr>
          <a:xfrm rot="5400000">
            <a:off x="3127936" y="-1111590"/>
            <a:ext cx="2824500" cy="8065200"/>
          </a:xfrm>
          <a:prstGeom prst="rect">
            <a:avLst/>
          </a:prstGeom>
          <a:noFill/>
          <a:ln>
            <a:noFill/>
          </a:ln>
        </p:spPr>
        <p:txBody>
          <a:bodyPr anchorCtr="0" anchor="t" bIns="34275" lIns="68575" spcFirstLastPara="1" rIns="68575" wrap="square" tIns="34275">
            <a:noAutofit/>
          </a:bodyPr>
          <a:lstStyle>
            <a:lvl1pPr indent="-317500" lvl="0" marL="457200" algn="l">
              <a:lnSpc>
                <a:spcPct val="85000"/>
              </a:lnSpc>
              <a:spcBef>
                <a:spcPts val="1000"/>
              </a:spcBef>
              <a:spcAft>
                <a:spcPts val="0"/>
              </a:spcAft>
              <a:buClr>
                <a:srgbClr val="262626"/>
              </a:buClr>
              <a:buSzPts val="1400"/>
              <a:buChar char=" "/>
              <a:defRPr/>
            </a:lvl1pPr>
            <a:lvl2pPr indent="-317500" lvl="1" marL="914400" algn="l">
              <a:lnSpc>
                <a:spcPct val="85000"/>
              </a:lnSpc>
              <a:spcBef>
                <a:spcPts val="500"/>
              </a:spcBef>
              <a:spcAft>
                <a:spcPts val="0"/>
              </a:spcAft>
              <a:buClr>
                <a:srgbClr val="262626"/>
              </a:buClr>
              <a:buSzPts val="1400"/>
              <a:buChar char=" "/>
              <a:defRPr/>
            </a:lvl2pPr>
            <a:lvl3pPr indent="-317500" lvl="2" marL="1371600" algn="l">
              <a:lnSpc>
                <a:spcPct val="85000"/>
              </a:lnSpc>
              <a:spcBef>
                <a:spcPts val="500"/>
              </a:spcBef>
              <a:spcAft>
                <a:spcPts val="0"/>
              </a:spcAft>
              <a:buClr>
                <a:srgbClr val="262626"/>
              </a:buClr>
              <a:buSzPts val="1400"/>
              <a:buChar char=" "/>
              <a:defRPr/>
            </a:lvl3pPr>
            <a:lvl4pPr indent="-317500" lvl="3" marL="1828800" algn="l">
              <a:lnSpc>
                <a:spcPct val="85000"/>
              </a:lnSpc>
              <a:spcBef>
                <a:spcPts val="500"/>
              </a:spcBef>
              <a:spcAft>
                <a:spcPts val="0"/>
              </a:spcAft>
              <a:buClr>
                <a:srgbClr val="262626"/>
              </a:buClr>
              <a:buSzPts val="1400"/>
              <a:buChar char=" "/>
              <a:defRPr/>
            </a:lvl4pPr>
            <a:lvl5pPr indent="-317500" lvl="4" marL="2286000" algn="l">
              <a:lnSpc>
                <a:spcPct val="85000"/>
              </a:lnSpc>
              <a:spcBef>
                <a:spcPts val="500"/>
              </a:spcBef>
              <a:spcAft>
                <a:spcPts val="0"/>
              </a:spcAft>
              <a:buClr>
                <a:srgbClr val="262626"/>
              </a:buClr>
              <a:buSzPts val="1400"/>
              <a:buChar char=" "/>
              <a:defRPr/>
            </a:lvl5pPr>
            <a:lvl6pPr indent="-317500" lvl="5" marL="2743200" algn="l">
              <a:lnSpc>
                <a:spcPct val="85000"/>
              </a:lnSpc>
              <a:spcBef>
                <a:spcPts val="500"/>
              </a:spcBef>
              <a:spcAft>
                <a:spcPts val="0"/>
              </a:spcAft>
              <a:buClr>
                <a:srgbClr val="262626"/>
              </a:buClr>
              <a:buSzPts val="1400"/>
              <a:buChar char=" "/>
              <a:defRPr/>
            </a:lvl6pPr>
            <a:lvl7pPr indent="-317500" lvl="6" marL="3200400" algn="l">
              <a:lnSpc>
                <a:spcPct val="85000"/>
              </a:lnSpc>
              <a:spcBef>
                <a:spcPts val="500"/>
              </a:spcBef>
              <a:spcAft>
                <a:spcPts val="0"/>
              </a:spcAft>
              <a:buClr>
                <a:srgbClr val="262626"/>
              </a:buClr>
              <a:buSzPts val="1400"/>
              <a:buChar char=" "/>
              <a:defRPr/>
            </a:lvl7pPr>
            <a:lvl8pPr indent="-317500" lvl="7" marL="3657600" algn="l">
              <a:lnSpc>
                <a:spcPct val="85000"/>
              </a:lnSpc>
              <a:spcBef>
                <a:spcPts val="500"/>
              </a:spcBef>
              <a:spcAft>
                <a:spcPts val="0"/>
              </a:spcAft>
              <a:buClr>
                <a:srgbClr val="262626"/>
              </a:buClr>
              <a:buSzPts val="1400"/>
              <a:buChar char=" "/>
              <a:defRPr/>
            </a:lvl8pPr>
            <a:lvl9pPr indent="-317500" lvl="8" marL="4114800" algn="l">
              <a:lnSpc>
                <a:spcPct val="85000"/>
              </a:lnSpc>
              <a:spcBef>
                <a:spcPts val="500"/>
              </a:spcBef>
              <a:spcAft>
                <a:spcPts val="0"/>
              </a:spcAft>
              <a:buClr>
                <a:srgbClr val="262626"/>
              </a:buClr>
              <a:buSzPts val="1400"/>
              <a:buChar char=" "/>
              <a:defRPr/>
            </a:lvl9pPr>
          </a:lstStyle>
          <a:p/>
        </p:txBody>
      </p:sp>
      <p:sp>
        <p:nvSpPr>
          <p:cNvPr id="73" name="Google Shape;73;p11"/>
          <p:cNvSpPr txBox="1"/>
          <p:nvPr>
            <p:ph idx="10" type="dt"/>
          </p:nvPr>
        </p:nvSpPr>
        <p:spPr>
          <a:xfrm>
            <a:off x="514350" y="4809335"/>
            <a:ext cx="3086100" cy="171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 name="Google Shape;74;p11"/>
          <p:cNvSpPr txBox="1"/>
          <p:nvPr>
            <p:ph idx="11" type="ftr"/>
          </p:nvPr>
        </p:nvSpPr>
        <p:spPr>
          <a:xfrm>
            <a:off x="514350" y="4916023"/>
            <a:ext cx="3771900" cy="171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5" name="Google Shape;75;p11"/>
          <p:cNvSpPr txBox="1"/>
          <p:nvPr>
            <p:ph idx="12" type="sldNum"/>
          </p:nvPr>
        </p:nvSpPr>
        <p:spPr>
          <a:xfrm>
            <a:off x="6572944" y="4407309"/>
            <a:ext cx="2194500" cy="10479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2"/>
          <p:cNvSpPr txBox="1"/>
          <p:nvPr>
            <p:ph type="title"/>
          </p:nvPr>
        </p:nvSpPr>
        <p:spPr>
          <a:xfrm rot="5400000">
            <a:off x="5743538" y="1335994"/>
            <a:ext cx="3600600" cy="1971600"/>
          </a:xfrm>
          <a:prstGeom prst="rect">
            <a:avLst/>
          </a:prstGeom>
          <a:noFill/>
          <a:ln>
            <a:noFill/>
          </a:ln>
        </p:spPr>
        <p:txBody>
          <a:bodyPr anchorCtr="0" anchor="ctr" bIns="34275" lIns="68575" spcFirstLastPara="1" rIns="68575" wrap="square" tIns="34275">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8" name="Google Shape;78;p12"/>
          <p:cNvSpPr txBox="1"/>
          <p:nvPr>
            <p:ph idx="1" type="body"/>
          </p:nvPr>
        </p:nvSpPr>
        <p:spPr>
          <a:xfrm rot="5400000">
            <a:off x="1453669" y="-339319"/>
            <a:ext cx="4050600" cy="5800800"/>
          </a:xfrm>
          <a:prstGeom prst="rect">
            <a:avLst/>
          </a:prstGeom>
          <a:noFill/>
          <a:ln>
            <a:noFill/>
          </a:ln>
        </p:spPr>
        <p:txBody>
          <a:bodyPr anchorCtr="0" anchor="t" bIns="34275" lIns="68575" spcFirstLastPara="1" rIns="68575" wrap="square" tIns="34275">
            <a:noAutofit/>
          </a:bodyPr>
          <a:lstStyle>
            <a:lvl1pPr indent="-317500" lvl="0" marL="457200" algn="l">
              <a:lnSpc>
                <a:spcPct val="85000"/>
              </a:lnSpc>
              <a:spcBef>
                <a:spcPts val="1000"/>
              </a:spcBef>
              <a:spcAft>
                <a:spcPts val="0"/>
              </a:spcAft>
              <a:buClr>
                <a:srgbClr val="262626"/>
              </a:buClr>
              <a:buSzPts val="1400"/>
              <a:buChar char=" "/>
              <a:defRPr/>
            </a:lvl1pPr>
            <a:lvl2pPr indent="-317500" lvl="1" marL="914400" algn="l">
              <a:lnSpc>
                <a:spcPct val="85000"/>
              </a:lnSpc>
              <a:spcBef>
                <a:spcPts val="500"/>
              </a:spcBef>
              <a:spcAft>
                <a:spcPts val="0"/>
              </a:spcAft>
              <a:buClr>
                <a:srgbClr val="262626"/>
              </a:buClr>
              <a:buSzPts val="1400"/>
              <a:buChar char=" "/>
              <a:defRPr/>
            </a:lvl2pPr>
            <a:lvl3pPr indent="-317500" lvl="2" marL="1371600" algn="l">
              <a:lnSpc>
                <a:spcPct val="85000"/>
              </a:lnSpc>
              <a:spcBef>
                <a:spcPts val="500"/>
              </a:spcBef>
              <a:spcAft>
                <a:spcPts val="0"/>
              </a:spcAft>
              <a:buClr>
                <a:srgbClr val="262626"/>
              </a:buClr>
              <a:buSzPts val="1400"/>
              <a:buChar char=" "/>
              <a:defRPr/>
            </a:lvl3pPr>
            <a:lvl4pPr indent="-317500" lvl="3" marL="1828800" algn="l">
              <a:lnSpc>
                <a:spcPct val="85000"/>
              </a:lnSpc>
              <a:spcBef>
                <a:spcPts val="500"/>
              </a:spcBef>
              <a:spcAft>
                <a:spcPts val="0"/>
              </a:spcAft>
              <a:buClr>
                <a:srgbClr val="262626"/>
              </a:buClr>
              <a:buSzPts val="1400"/>
              <a:buChar char=" "/>
              <a:defRPr/>
            </a:lvl4pPr>
            <a:lvl5pPr indent="-317500" lvl="4" marL="2286000" algn="l">
              <a:lnSpc>
                <a:spcPct val="85000"/>
              </a:lnSpc>
              <a:spcBef>
                <a:spcPts val="500"/>
              </a:spcBef>
              <a:spcAft>
                <a:spcPts val="0"/>
              </a:spcAft>
              <a:buClr>
                <a:srgbClr val="262626"/>
              </a:buClr>
              <a:buSzPts val="1400"/>
              <a:buChar char=" "/>
              <a:defRPr/>
            </a:lvl5pPr>
            <a:lvl6pPr indent="-317500" lvl="5" marL="2743200" algn="l">
              <a:lnSpc>
                <a:spcPct val="85000"/>
              </a:lnSpc>
              <a:spcBef>
                <a:spcPts val="500"/>
              </a:spcBef>
              <a:spcAft>
                <a:spcPts val="0"/>
              </a:spcAft>
              <a:buClr>
                <a:srgbClr val="262626"/>
              </a:buClr>
              <a:buSzPts val="1400"/>
              <a:buChar char=" "/>
              <a:defRPr/>
            </a:lvl6pPr>
            <a:lvl7pPr indent="-317500" lvl="6" marL="3200400" algn="l">
              <a:lnSpc>
                <a:spcPct val="85000"/>
              </a:lnSpc>
              <a:spcBef>
                <a:spcPts val="500"/>
              </a:spcBef>
              <a:spcAft>
                <a:spcPts val="0"/>
              </a:spcAft>
              <a:buClr>
                <a:srgbClr val="262626"/>
              </a:buClr>
              <a:buSzPts val="1400"/>
              <a:buChar char=" "/>
              <a:defRPr/>
            </a:lvl7pPr>
            <a:lvl8pPr indent="-317500" lvl="7" marL="3657600" algn="l">
              <a:lnSpc>
                <a:spcPct val="85000"/>
              </a:lnSpc>
              <a:spcBef>
                <a:spcPts val="500"/>
              </a:spcBef>
              <a:spcAft>
                <a:spcPts val="0"/>
              </a:spcAft>
              <a:buClr>
                <a:srgbClr val="262626"/>
              </a:buClr>
              <a:buSzPts val="1400"/>
              <a:buChar char=" "/>
              <a:defRPr/>
            </a:lvl8pPr>
            <a:lvl9pPr indent="-317500" lvl="8" marL="4114800" algn="l">
              <a:lnSpc>
                <a:spcPct val="85000"/>
              </a:lnSpc>
              <a:spcBef>
                <a:spcPts val="500"/>
              </a:spcBef>
              <a:spcAft>
                <a:spcPts val="0"/>
              </a:spcAft>
              <a:buClr>
                <a:srgbClr val="262626"/>
              </a:buClr>
              <a:buSzPts val="1400"/>
              <a:buChar char=" "/>
              <a:defRPr/>
            </a:lvl9pPr>
          </a:lstStyle>
          <a:p/>
        </p:txBody>
      </p:sp>
      <p:sp>
        <p:nvSpPr>
          <p:cNvPr id="79" name="Google Shape;79;p12"/>
          <p:cNvSpPr txBox="1"/>
          <p:nvPr>
            <p:ph idx="10" type="dt"/>
          </p:nvPr>
        </p:nvSpPr>
        <p:spPr>
          <a:xfrm>
            <a:off x="514350" y="4809335"/>
            <a:ext cx="3086100" cy="171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12"/>
          <p:cNvSpPr txBox="1"/>
          <p:nvPr>
            <p:ph idx="11" type="ftr"/>
          </p:nvPr>
        </p:nvSpPr>
        <p:spPr>
          <a:xfrm>
            <a:off x="514350" y="4916023"/>
            <a:ext cx="3771900" cy="171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1" name="Google Shape;81;p12"/>
          <p:cNvSpPr txBox="1"/>
          <p:nvPr>
            <p:ph idx="12" type="sldNum"/>
          </p:nvPr>
        </p:nvSpPr>
        <p:spPr>
          <a:xfrm>
            <a:off x="6572944" y="4407309"/>
            <a:ext cx="2194500" cy="10479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2" name="Shape 82"/>
        <p:cNvGrpSpPr/>
        <p:nvPr/>
      </p:nvGrpSpPr>
      <p:grpSpPr>
        <a:xfrm>
          <a:off x="0" y="0"/>
          <a:ext cx="0" cy="0"/>
          <a:chOff x="0" y="0"/>
          <a:chExt cx="0" cy="0"/>
        </a:xfrm>
      </p:grpSpPr>
      <p:sp>
        <p:nvSpPr>
          <p:cNvPr id="83" name="Google Shape;83;p13"/>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4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4" name="Google Shape;84;p13"/>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42900" lvl="0" marL="457200" rtl="0">
              <a:spcBef>
                <a:spcPts val="1000"/>
              </a:spcBef>
              <a:spcAft>
                <a:spcPts val="0"/>
              </a:spcAft>
              <a:buSzPts val="1800"/>
              <a:buChar char=" "/>
              <a:defRPr/>
            </a:lvl1pPr>
            <a:lvl2pPr indent="-342900" lvl="1" marL="914400" rtl="0">
              <a:spcBef>
                <a:spcPts val="500"/>
              </a:spcBef>
              <a:spcAft>
                <a:spcPts val="0"/>
              </a:spcAft>
              <a:buSzPts val="1800"/>
              <a:buChar char=" "/>
              <a:defRPr/>
            </a:lvl2pPr>
            <a:lvl3pPr indent="-323850" lvl="2" marL="1371600" rtl="0">
              <a:spcBef>
                <a:spcPts val="500"/>
              </a:spcBef>
              <a:spcAft>
                <a:spcPts val="0"/>
              </a:spcAft>
              <a:buSzPts val="1500"/>
              <a:buChar char=" "/>
              <a:defRPr/>
            </a:lvl3pPr>
            <a:lvl4pPr indent="-317500" lvl="3" marL="1828800" rtl="0">
              <a:spcBef>
                <a:spcPts val="500"/>
              </a:spcBef>
              <a:spcAft>
                <a:spcPts val="0"/>
              </a:spcAft>
              <a:buSzPts val="1400"/>
              <a:buChar char=" "/>
              <a:defRPr/>
            </a:lvl4pPr>
            <a:lvl5pPr indent="-317500" lvl="4" marL="2286000" rtl="0">
              <a:spcBef>
                <a:spcPts val="500"/>
              </a:spcBef>
              <a:spcAft>
                <a:spcPts val="0"/>
              </a:spcAft>
              <a:buSzPts val="1400"/>
              <a:buChar char=" "/>
              <a:defRPr/>
            </a:lvl5pPr>
            <a:lvl6pPr indent="-317500" lvl="5" marL="2743200" rtl="0">
              <a:spcBef>
                <a:spcPts val="500"/>
              </a:spcBef>
              <a:spcAft>
                <a:spcPts val="0"/>
              </a:spcAft>
              <a:buSzPts val="1400"/>
              <a:buChar char=" "/>
              <a:defRPr/>
            </a:lvl6pPr>
            <a:lvl7pPr indent="-317500" lvl="6" marL="3200400" rtl="0">
              <a:spcBef>
                <a:spcPts val="500"/>
              </a:spcBef>
              <a:spcAft>
                <a:spcPts val="0"/>
              </a:spcAft>
              <a:buSzPts val="1400"/>
              <a:buChar char=" "/>
              <a:defRPr/>
            </a:lvl7pPr>
            <a:lvl8pPr indent="-317500" lvl="7" marL="3657600" rtl="0">
              <a:spcBef>
                <a:spcPts val="500"/>
              </a:spcBef>
              <a:spcAft>
                <a:spcPts val="0"/>
              </a:spcAft>
              <a:buSzPts val="1400"/>
              <a:buChar char=" "/>
              <a:defRPr/>
            </a:lvl8pPr>
            <a:lvl9pPr indent="-317500" lvl="8" marL="4114800" rtl="0">
              <a:spcBef>
                <a:spcPts val="500"/>
              </a:spcBef>
              <a:spcAft>
                <a:spcPts val="0"/>
              </a:spcAft>
              <a:buSzPts val="1400"/>
              <a:buChar char=" "/>
              <a:defRPr/>
            </a:lvl9pPr>
          </a:lstStyle>
          <a:p/>
        </p:txBody>
      </p:sp>
      <p:sp>
        <p:nvSpPr>
          <p:cNvPr id="85" name="Google Shape;85;p13"/>
          <p:cNvSpPr txBox="1"/>
          <p:nvPr>
            <p:ph idx="12" type="sldNum"/>
          </p:nvPr>
        </p:nvSpPr>
        <p:spPr>
          <a:xfrm>
            <a:off x="8472458" y="4663217"/>
            <a:ext cx="548700" cy="393600"/>
          </a:xfrm>
          <a:prstGeom prst="rect">
            <a:avLst/>
          </a:prstGeom>
        </p:spPr>
        <p:txBody>
          <a:bodyPr anchorCtr="0" anchor="b"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1"/>
        </a:solidFill>
      </p:bgPr>
    </p:bg>
    <p:spTree>
      <p:nvGrpSpPr>
        <p:cNvPr id="92" name="Shape 92"/>
        <p:cNvGrpSpPr/>
        <p:nvPr/>
      </p:nvGrpSpPr>
      <p:grpSpPr>
        <a:xfrm>
          <a:off x="0" y="0"/>
          <a:ext cx="0" cy="0"/>
          <a:chOff x="0" y="0"/>
          <a:chExt cx="0" cy="0"/>
        </a:xfrm>
      </p:grpSpPr>
      <p:sp>
        <p:nvSpPr>
          <p:cNvPr id="93" name="Google Shape;93;p15"/>
          <p:cNvSpPr/>
          <p:nvPr/>
        </p:nvSpPr>
        <p:spPr>
          <a:xfrm>
            <a:off x="0" y="0"/>
            <a:ext cx="9144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txBox="1"/>
          <p:nvPr>
            <p:ph type="ctrTitle"/>
          </p:nvPr>
        </p:nvSpPr>
        <p:spPr>
          <a:xfrm>
            <a:off x="452628" y="577850"/>
            <a:ext cx="8086800" cy="2514600"/>
          </a:xfrm>
          <a:prstGeom prst="rect">
            <a:avLst/>
          </a:prstGeom>
          <a:noFill/>
          <a:ln>
            <a:noFill/>
          </a:ln>
        </p:spPr>
        <p:txBody>
          <a:bodyPr anchorCtr="0" anchor="b" bIns="45700" lIns="91425" spcFirstLastPara="1" rIns="91425" wrap="square" tIns="45700">
            <a:noAutofit/>
          </a:bodyPr>
          <a:lstStyle>
            <a:lvl1pPr lvl="0" rtl="0" algn="l">
              <a:lnSpc>
                <a:spcPct val="80000"/>
              </a:lnSpc>
              <a:spcBef>
                <a:spcPts val="0"/>
              </a:spcBef>
              <a:spcAft>
                <a:spcPts val="0"/>
              </a:spcAft>
              <a:buClr>
                <a:srgbClr val="FFFFFF"/>
              </a:buClr>
              <a:buSzPts val="8000"/>
              <a:buFont typeface="Calibri"/>
              <a:buNone/>
              <a:defRPr sz="80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5" name="Google Shape;95;p15"/>
          <p:cNvSpPr txBox="1"/>
          <p:nvPr>
            <p:ph idx="1" type="subTitle"/>
          </p:nvPr>
        </p:nvSpPr>
        <p:spPr>
          <a:xfrm>
            <a:off x="500634" y="3148807"/>
            <a:ext cx="6921300" cy="1234500"/>
          </a:xfrm>
          <a:prstGeom prst="rect">
            <a:avLst/>
          </a:prstGeom>
          <a:noFill/>
          <a:ln>
            <a:noFill/>
          </a:ln>
        </p:spPr>
        <p:txBody>
          <a:bodyPr anchorCtr="0" anchor="t" bIns="45700" lIns="91425" spcFirstLastPara="1" rIns="91425" wrap="square" tIns="45700">
            <a:noAutofit/>
          </a:bodyPr>
          <a:lstStyle>
            <a:lvl1pPr lvl="0" rtl="0" algn="l">
              <a:lnSpc>
                <a:spcPct val="85000"/>
              </a:lnSpc>
              <a:spcBef>
                <a:spcPts val="1300"/>
              </a:spcBef>
              <a:spcAft>
                <a:spcPts val="0"/>
              </a:spcAft>
              <a:buClr>
                <a:schemeClr val="lt1"/>
              </a:buClr>
              <a:buSzPts val="2800"/>
              <a:buNone/>
              <a:defRPr sz="2800">
                <a:solidFill>
                  <a:schemeClr val="lt1"/>
                </a:solidFill>
                <a:latin typeface="Calibri"/>
                <a:ea typeface="Calibri"/>
                <a:cs typeface="Calibri"/>
                <a:sym typeface="Calibri"/>
              </a:defRPr>
            </a:lvl1pPr>
            <a:lvl2pPr lvl="1" rtl="0" algn="ctr">
              <a:lnSpc>
                <a:spcPct val="85000"/>
              </a:lnSpc>
              <a:spcBef>
                <a:spcPts val="600"/>
              </a:spcBef>
              <a:spcAft>
                <a:spcPts val="0"/>
              </a:spcAft>
              <a:buClr>
                <a:srgbClr val="262626"/>
              </a:buClr>
              <a:buSzPts val="2800"/>
              <a:buNone/>
              <a:defRPr sz="2800"/>
            </a:lvl2pPr>
            <a:lvl3pPr lvl="2" rtl="0" algn="ctr">
              <a:lnSpc>
                <a:spcPct val="85000"/>
              </a:lnSpc>
              <a:spcBef>
                <a:spcPts val="600"/>
              </a:spcBef>
              <a:spcAft>
                <a:spcPts val="0"/>
              </a:spcAft>
              <a:buClr>
                <a:srgbClr val="262626"/>
              </a:buClr>
              <a:buSzPts val="2400"/>
              <a:buNone/>
              <a:defRPr sz="2400"/>
            </a:lvl3pPr>
            <a:lvl4pPr lvl="3" rtl="0" algn="ctr">
              <a:lnSpc>
                <a:spcPct val="85000"/>
              </a:lnSpc>
              <a:spcBef>
                <a:spcPts val="600"/>
              </a:spcBef>
              <a:spcAft>
                <a:spcPts val="0"/>
              </a:spcAft>
              <a:buClr>
                <a:srgbClr val="262626"/>
              </a:buClr>
              <a:buSzPts val="2000"/>
              <a:buNone/>
              <a:defRPr sz="2000"/>
            </a:lvl4pPr>
            <a:lvl5pPr lvl="4" rtl="0" algn="ctr">
              <a:lnSpc>
                <a:spcPct val="85000"/>
              </a:lnSpc>
              <a:spcBef>
                <a:spcPts val="600"/>
              </a:spcBef>
              <a:spcAft>
                <a:spcPts val="0"/>
              </a:spcAft>
              <a:buClr>
                <a:srgbClr val="262626"/>
              </a:buClr>
              <a:buSzPts val="2000"/>
              <a:buNone/>
              <a:defRPr sz="2000"/>
            </a:lvl5pPr>
            <a:lvl6pPr lvl="5" rtl="0" algn="ctr">
              <a:lnSpc>
                <a:spcPct val="85000"/>
              </a:lnSpc>
              <a:spcBef>
                <a:spcPts val="600"/>
              </a:spcBef>
              <a:spcAft>
                <a:spcPts val="0"/>
              </a:spcAft>
              <a:buClr>
                <a:srgbClr val="262626"/>
              </a:buClr>
              <a:buSzPts val="2000"/>
              <a:buNone/>
              <a:defRPr sz="2000"/>
            </a:lvl6pPr>
            <a:lvl7pPr lvl="6" rtl="0" algn="ctr">
              <a:lnSpc>
                <a:spcPct val="85000"/>
              </a:lnSpc>
              <a:spcBef>
                <a:spcPts val="600"/>
              </a:spcBef>
              <a:spcAft>
                <a:spcPts val="0"/>
              </a:spcAft>
              <a:buClr>
                <a:srgbClr val="262626"/>
              </a:buClr>
              <a:buSzPts val="2000"/>
              <a:buNone/>
              <a:defRPr sz="2000"/>
            </a:lvl7pPr>
            <a:lvl8pPr lvl="7" rtl="0" algn="ctr">
              <a:lnSpc>
                <a:spcPct val="85000"/>
              </a:lnSpc>
              <a:spcBef>
                <a:spcPts val="600"/>
              </a:spcBef>
              <a:spcAft>
                <a:spcPts val="0"/>
              </a:spcAft>
              <a:buClr>
                <a:srgbClr val="262626"/>
              </a:buClr>
              <a:buSzPts val="2000"/>
              <a:buNone/>
              <a:defRPr sz="2000"/>
            </a:lvl8pPr>
            <a:lvl9pPr lvl="8" rtl="0" algn="ctr">
              <a:lnSpc>
                <a:spcPct val="85000"/>
              </a:lnSpc>
              <a:spcBef>
                <a:spcPts val="600"/>
              </a:spcBef>
              <a:spcAft>
                <a:spcPts val="0"/>
              </a:spcAft>
              <a:buClr>
                <a:srgbClr val="262626"/>
              </a:buClr>
              <a:buSzPts val="2000"/>
              <a:buNone/>
              <a:defRPr sz="2000"/>
            </a:lvl9pPr>
          </a:lstStyle>
          <a:p/>
        </p:txBody>
      </p:sp>
      <p:sp>
        <p:nvSpPr>
          <p:cNvPr id="96" name="Google Shape;96;p15"/>
          <p:cNvSpPr txBox="1"/>
          <p:nvPr>
            <p:ph idx="10" type="dt"/>
          </p:nvPr>
        </p:nvSpPr>
        <p:spPr>
          <a:xfrm>
            <a:off x="514350" y="4809335"/>
            <a:ext cx="3086100" cy="17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FFFFF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7" name="Google Shape;97;p15"/>
          <p:cNvSpPr txBox="1"/>
          <p:nvPr>
            <p:ph idx="11" type="ftr"/>
          </p:nvPr>
        </p:nvSpPr>
        <p:spPr>
          <a:xfrm>
            <a:off x="514350" y="4916023"/>
            <a:ext cx="3771900" cy="17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FFFFF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8" name="Google Shape;98;p15"/>
          <p:cNvSpPr txBox="1"/>
          <p:nvPr>
            <p:ph idx="12" type="sldNum"/>
          </p:nvPr>
        </p:nvSpPr>
        <p:spPr>
          <a:xfrm>
            <a:off x="6541193" y="4372311"/>
            <a:ext cx="2194500" cy="1047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b="0" i="0" sz="9000" u="none" cap="none" strike="noStrike">
                <a:solidFill>
                  <a:srgbClr val="FFFFFF"/>
                </a:solidFill>
                <a:latin typeface="Calibri"/>
                <a:ea typeface="Calibri"/>
                <a:cs typeface="Calibri"/>
                <a:sym typeface="Calibri"/>
              </a:defRPr>
            </a:lvl1pPr>
            <a:lvl2pPr indent="0" lvl="1" marL="0" rtl="0" algn="r">
              <a:spcBef>
                <a:spcPts val="0"/>
              </a:spcBef>
              <a:buNone/>
              <a:defRPr b="0" i="0" sz="9000" u="none" cap="none" strike="noStrike">
                <a:solidFill>
                  <a:srgbClr val="FFFFFF"/>
                </a:solidFill>
                <a:latin typeface="Calibri"/>
                <a:ea typeface="Calibri"/>
                <a:cs typeface="Calibri"/>
                <a:sym typeface="Calibri"/>
              </a:defRPr>
            </a:lvl2pPr>
            <a:lvl3pPr indent="0" lvl="2" marL="0" rtl="0" algn="r">
              <a:spcBef>
                <a:spcPts val="0"/>
              </a:spcBef>
              <a:buNone/>
              <a:defRPr b="0" i="0" sz="9000" u="none" cap="none" strike="noStrike">
                <a:solidFill>
                  <a:srgbClr val="FFFFFF"/>
                </a:solidFill>
                <a:latin typeface="Calibri"/>
                <a:ea typeface="Calibri"/>
                <a:cs typeface="Calibri"/>
                <a:sym typeface="Calibri"/>
              </a:defRPr>
            </a:lvl3pPr>
            <a:lvl4pPr indent="0" lvl="3" marL="0" rtl="0" algn="r">
              <a:spcBef>
                <a:spcPts val="0"/>
              </a:spcBef>
              <a:buNone/>
              <a:defRPr b="0" i="0" sz="9000" u="none" cap="none" strike="noStrike">
                <a:solidFill>
                  <a:srgbClr val="FFFFFF"/>
                </a:solidFill>
                <a:latin typeface="Calibri"/>
                <a:ea typeface="Calibri"/>
                <a:cs typeface="Calibri"/>
                <a:sym typeface="Calibri"/>
              </a:defRPr>
            </a:lvl4pPr>
            <a:lvl5pPr indent="0" lvl="4" marL="0" rtl="0" algn="r">
              <a:spcBef>
                <a:spcPts val="0"/>
              </a:spcBef>
              <a:buNone/>
              <a:defRPr b="0" i="0" sz="9000" u="none" cap="none" strike="noStrike">
                <a:solidFill>
                  <a:srgbClr val="FFFFFF"/>
                </a:solidFill>
                <a:latin typeface="Calibri"/>
                <a:ea typeface="Calibri"/>
                <a:cs typeface="Calibri"/>
                <a:sym typeface="Calibri"/>
              </a:defRPr>
            </a:lvl5pPr>
            <a:lvl6pPr indent="0" lvl="5" marL="0" rtl="0" algn="r">
              <a:spcBef>
                <a:spcPts val="0"/>
              </a:spcBef>
              <a:buNone/>
              <a:defRPr b="0" i="0" sz="9000" u="none" cap="none" strike="noStrike">
                <a:solidFill>
                  <a:srgbClr val="FFFFFF"/>
                </a:solidFill>
                <a:latin typeface="Calibri"/>
                <a:ea typeface="Calibri"/>
                <a:cs typeface="Calibri"/>
                <a:sym typeface="Calibri"/>
              </a:defRPr>
            </a:lvl6pPr>
            <a:lvl7pPr indent="0" lvl="6" marL="0" rtl="0" algn="r">
              <a:spcBef>
                <a:spcPts val="0"/>
              </a:spcBef>
              <a:buNone/>
              <a:defRPr b="0" i="0" sz="9000" u="none" cap="none" strike="noStrike">
                <a:solidFill>
                  <a:srgbClr val="FFFFFF"/>
                </a:solidFill>
                <a:latin typeface="Calibri"/>
                <a:ea typeface="Calibri"/>
                <a:cs typeface="Calibri"/>
                <a:sym typeface="Calibri"/>
              </a:defRPr>
            </a:lvl7pPr>
            <a:lvl8pPr indent="0" lvl="7" marL="0" rtl="0" algn="r">
              <a:spcBef>
                <a:spcPts val="0"/>
              </a:spcBef>
              <a:buNone/>
              <a:defRPr b="0" i="0" sz="9000" u="none" cap="none" strike="noStrike">
                <a:solidFill>
                  <a:srgbClr val="FFFFFF"/>
                </a:solidFill>
                <a:latin typeface="Calibri"/>
                <a:ea typeface="Calibri"/>
                <a:cs typeface="Calibri"/>
                <a:sym typeface="Calibri"/>
              </a:defRPr>
            </a:lvl8pPr>
            <a:lvl9pPr indent="0" lvl="8" marL="0" rtl="0" algn="r">
              <a:spcBef>
                <a:spcPts val="0"/>
              </a:spcBef>
              <a:buNone/>
              <a:defRPr b="0" i="0" sz="9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9" name="Shape 99"/>
        <p:cNvGrpSpPr/>
        <p:nvPr/>
      </p:nvGrpSpPr>
      <p:grpSpPr>
        <a:xfrm>
          <a:off x="0" y="0"/>
          <a:ext cx="0" cy="0"/>
          <a:chOff x="0" y="0"/>
          <a:chExt cx="0" cy="0"/>
        </a:xfrm>
      </p:grpSpPr>
      <p:sp>
        <p:nvSpPr>
          <p:cNvPr id="100" name="Google Shape;100;p16"/>
          <p:cNvSpPr txBox="1"/>
          <p:nvPr>
            <p:ph type="title"/>
          </p:nvPr>
        </p:nvSpPr>
        <p:spPr>
          <a:xfrm>
            <a:off x="492919" y="374650"/>
            <a:ext cx="8079600" cy="12435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1" name="Google Shape;101;p16"/>
          <p:cNvSpPr txBox="1"/>
          <p:nvPr>
            <p:ph idx="1" type="body"/>
          </p:nvPr>
        </p:nvSpPr>
        <p:spPr>
          <a:xfrm>
            <a:off x="507206" y="1495045"/>
            <a:ext cx="8065200" cy="2824500"/>
          </a:xfrm>
          <a:prstGeom prst="rect">
            <a:avLst/>
          </a:prstGeom>
          <a:noFill/>
          <a:ln>
            <a:noFill/>
          </a:ln>
        </p:spPr>
        <p:txBody>
          <a:bodyPr anchorCtr="0" anchor="t" bIns="45700" lIns="91425" spcFirstLastPara="1" rIns="91425" wrap="square" tIns="45700">
            <a:noAutofit/>
          </a:bodyPr>
          <a:lstStyle>
            <a:lvl1pPr indent="-342900" lvl="0" marL="457200" rtl="0" algn="l">
              <a:lnSpc>
                <a:spcPct val="85000"/>
              </a:lnSpc>
              <a:spcBef>
                <a:spcPts val="1300"/>
              </a:spcBef>
              <a:spcAft>
                <a:spcPts val="0"/>
              </a:spcAft>
              <a:buClr>
                <a:srgbClr val="262626"/>
              </a:buClr>
              <a:buSzPts val="1800"/>
              <a:buChar char=" "/>
              <a:defRPr/>
            </a:lvl1pPr>
            <a:lvl2pPr indent="-342900" lvl="1" marL="914400" rtl="0" algn="l">
              <a:lnSpc>
                <a:spcPct val="85000"/>
              </a:lnSpc>
              <a:spcBef>
                <a:spcPts val="600"/>
              </a:spcBef>
              <a:spcAft>
                <a:spcPts val="0"/>
              </a:spcAft>
              <a:buClr>
                <a:srgbClr val="262626"/>
              </a:buClr>
              <a:buSzPts val="1800"/>
              <a:buChar char=" "/>
              <a:defRPr/>
            </a:lvl2pPr>
            <a:lvl3pPr indent="-342900" lvl="2" marL="1371600" rtl="0" algn="l">
              <a:lnSpc>
                <a:spcPct val="85000"/>
              </a:lnSpc>
              <a:spcBef>
                <a:spcPts val="600"/>
              </a:spcBef>
              <a:spcAft>
                <a:spcPts val="0"/>
              </a:spcAft>
              <a:buClr>
                <a:srgbClr val="262626"/>
              </a:buClr>
              <a:buSzPts val="1800"/>
              <a:buChar char=" "/>
              <a:defRPr/>
            </a:lvl3pPr>
            <a:lvl4pPr indent="-342900" lvl="3" marL="1828800" rtl="0" algn="l">
              <a:lnSpc>
                <a:spcPct val="85000"/>
              </a:lnSpc>
              <a:spcBef>
                <a:spcPts val="600"/>
              </a:spcBef>
              <a:spcAft>
                <a:spcPts val="0"/>
              </a:spcAft>
              <a:buClr>
                <a:srgbClr val="262626"/>
              </a:buClr>
              <a:buSzPts val="1800"/>
              <a:buChar char=" "/>
              <a:defRPr/>
            </a:lvl4pPr>
            <a:lvl5pPr indent="-342900" lvl="4" marL="2286000" rtl="0" algn="l">
              <a:lnSpc>
                <a:spcPct val="85000"/>
              </a:lnSpc>
              <a:spcBef>
                <a:spcPts val="600"/>
              </a:spcBef>
              <a:spcAft>
                <a:spcPts val="0"/>
              </a:spcAft>
              <a:buClr>
                <a:srgbClr val="262626"/>
              </a:buClr>
              <a:buSzPts val="1800"/>
              <a:buChar char=" "/>
              <a:defRPr/>
            </a:lvl5pPr>
            <a:lvl6pPr indent="-342900" lvl="5" marL="2743200" rtl="0" algn="l">
              <a:lnSpc>
                <a:spcPct val="85000"/>
              </a:lnSpc>
              <a:spcBef>
                <a:spcPts val="600"/>
              </a:spcBef>
              <a:spcAft>
                <a:spcPts val="0"/>
              </a:spcAft>
              <a:buClr>
                <a:srgbClr val="262626"/>
              </a:buClr>
              <a:buSzPts val="1800"/>
              <a:buChar char=" "/>
              <a:defRPr/>
            </a:lvl6pPr>
            <a:lvl7pPr indent="-342900" lvl="6" marL="3200400" rtl="0" algn="l">
              <a:lnSpc>
                <a:spcPct val="85000"/>
              </a:lnSpc>
              <a:spcBef>
                <a:spcPts val="600"/>
              </a:spcBef>
              <a:spcAft>
                <a:spcPts val="0"/>
              </a:spcAft>
              <a:buClr>
                <a:srgbClr val="262626"/>
              </a:buClr>
              <a:buSzPts val="1800"/>
              <a:buChar char=" "/>
              <a:defRPr/>
            </a:lvl7pPr>
            <a:lvl8pPr indent="-342900" lvl="7" marL="3657600" rtl="0" algn="l">
              <a:lnSpc>
                <a:spcPct val="85000"/>
              </a:lnSpc>
              <a:spcBef>
                <a:spcPts val="600"/>
              </a:spcBef>
              <a:spcAft>
                <a:spcPts val="0"/>
              </a:spcAft>
              <a:buClr>
                <a:srgbClr val="262626"/>
              </a:buClr>
              <a:buSzPts val="1800"/>
              <a:buChar char=" "/>
              <a:defRPr/>
            </a:lvl8pPr>
            <a:lvl9pPr indent="-342900" lvl="8" marL="4114800" rtl="0" algn="l">
              <a:lnSpc>
                <a:spcPct val="85000"/>
              </a:lnSpc>
              <a:spcBef>
                <a:spcPts val="600"/>
              </a:spcBef>
              <a:spcAft>
                <a:spcPts val="0"/>
              </a:spcAft>
              <a:buClr>
                <a:srgbClr val="262626"/>
              </a:buClr>
              <a:buSzPts val="1800"/>
              <a:buChar char=" "/>
              <a:defRPr/>
            </a:lvl9pPr>
          </a:lstStyle>
          <a:p/>
        </p:txBody>
      </p:sp>
      <p:sp>
        <p:nvSpPr>
          <p:cNvPr id="102" name="Google Shape;102;p16"/>
          <p:cNvSpPr txBox="1"/>
          <p:nvPr>
            <p:ph idx="10" type="dt"/>
          </p:nvPr>
        </p:nvSpPr>
        <p:spPr>
          <a:xfrm>
            <a:off x="514350" y="4809335"/>
            <a:ext cx="3086100" cy="17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3" name="Google Shape;103;p16"/>
          <p:cNvSpPr txBox="1"/>
          <p:nvPr>
            <p:ph idx="11" type="ftr"/>
          </p:nvPr>
        </p:nvSpPr>
        <p:spPr>
          <a:xfrm>
            <a:off x="514350" y="4916023"/>
            <a:ext cx="3771900" cy="17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4" name="Google Shape;104;p16"/>
          <p:cNvSpPr txBox="1"/>
          <p:nvPr>
            <p:ph idx="12" type="sldNum"/>
          </p:nvPr>
        </p:nvSpPr>
        <p:spPr>
          <a:xfrm>
            <a:off x="6541193" y="4372311"/>
            <a:ext cx="2194500" cy="1047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5" name="Shape 105"/>
        <p:cNvGrpSpPr/>
        <p:nvPr/>
      </p:nvGrpSpPr>
      <p:grpSpPr>
        <a:xfrm>
          <a:off x="0" y="0"/>
          <a:ext cx="0" cy="0"/>
          <a:chOff x="0" y="0"/>
          <a:chExt cx="0" cy="0"/>
        </a:xfrm>
      </p:grpSpPr>
      <p:sp>
        <p:nvSpPr>
          <p:cNvPr id="106" name="Google Shape;106;p17"/>
          <p:cNvSpPr txBox="1"/>
          <p:nvPr>
            <p:ph type="title"/>
          </p:nvPr>
        </p:nvSpPr>
        <p:spPr>
          <a:xfrm>
            <a:off x="492919" y="374650"/>
            <a:ext cx="8079600" cy="12435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 name="Google Shape;107;p17"/>
          <p:cNvSpPr txBox="1"/>
          <p:nvPr>
            <p:ph idx="1" type="body"/>
          </p:nvPr>
        </p:nvSpPr>
        <p:spPr>
          <a:xfrm>
            <a:off x="507492" y="1495044"/>
            <a:ext cx="3806100" cy="2825400"/>
          </a:xfrm>
          <a:prstGeom prst="rect">
            <a:avLst/>
          </a:prstGeom>
          <a:noFill/>
          <a:ln>
            <a:noFill/>
          </a:ln>
        </p:spPr>
        <p:txBody>
          <a:bodyPr anchorCtr="0" anchor="t" bIns="45700" lIns="91425" spcFirstLastPara="1" rIns="91425" wrap="square" tIns="45700">
            <a:noAutofit/>
          </a:bodyPr>
          <a:lstStyle>
            <a:lvl1pPr indent="-368300" lvl="0" marL="457200" rtl="0" algn="l">
              <a:lnSpc>
                <a:spcPct val="85000"/>
              </a:lnSpc>
              <a:spcBef>
                <a:spcPts val="1300"/>
              </a:spcBef>
              <a:spcAft>
                <a:spcPts val="0"/>
              </a:spcAft>
              <a:buClr>
                <a:srgbClr val="262626"/>
              </a:buClr>
              <a:buSzPts val="2200"/>
              <a:buChar char=" "/>
              <a:defRPr sz="2200"/>
            </a:lvl1pPr>
            <a:lvl2pPr indent="-349250" lvl="1" marL="914400" rtl="0" algn="l">
              <a:lnSpc>
                <a:spcPct val="85000"/>
              </a:lnSpc>
              <a:spcBef>
                <a:spcPts val="600"/>
              </a:spcBef>
              <a:spcAft>
                <a:spcPts val="0"/>
              </a:spcAft>
              <a:buClr>
                <a:srgbClr val="262626"/>
              </a:buClr>
              <a:buSzPts val="1900"/>
              <a:buChar char=" "/>
              <a:defRPr sz="1900"/>
            </a:lvl2pPr>
            <a:lvl3pPr indent="-336550" lvl="2" marL="1371600" rtl="0" algn="l">
              <a:lnSpc>
                <a:spcPct val="85000"/>
              </a:lnSpc>
              <a:spcBef>
                <a:spcPts val="600"/>
              </a:spcBef>
              <a:spcAft>
                <a:spcPts val="0"/>
              </a:spcAft>
              <a:buClr>
                <a:srgbClr val="262626"/>
              </a:buClr>
              <a:buSzPts val="1700"/>
              <a:buChar char=" "/>
              <a:defRPr sz="1700"/>
            </a:lvl3pPr>
            <a:lvl4pPr indent="-323850" lvl="3" marL="1828800" rtl="0" algn="l">
              <a:lnSpc>
                <a:spcPct val="85000"/>
              </a:lnSpc>
              <a:spcBef>
                <a:spcPts val="600"/>
              </a:spcBef>
              <a:spcAft>
                <a:spcPts val="0"/>
              </a:spcAft>
              <a:buClr>
                <a:srgbClr val="262626"/>
              </a:buClr>
              <a:buSzPts val="1500"/>
              <a:buChar char=" "/>
              <a:defRPr sz="1500"/>
            </a:lvl4pPr>
            <a:lvl5pPr indent="-317500" lvl="4" marL="2286000" rtl="0" algn="l">
              <a:lnSpc>
                <a:spcPct val="85000"/>
              </a:lnSpc>
              <a:spcBef>
                <a:spcPts val="600"/>
              </a:spcBef>
              <a:spcAft>
                <a:spcPts val="0"/>
              </a:spcAft>
              <a:buClr>
                <a:srgbClr val="262626"/>
              </a:buClr>
              <a:buSzPts val="1400"/>
              <a:buChar char=" "/>
              <a:defRPr sz="1400"/>
            </a:lvl5pPr>
            <a:lvl6pPr indent="-317500" lvl="5" marL="2743200" rtl="0" algn="l">
              <a:lnSpc>
                <a:spcPct val="85000"/>
              </a:lnSpc>
              <a:spcBef>
                <a:spcPts val="600"/>
              </a:spcBef>
              <a:spcAft>
                <a:spcPts val="0"/>
              </a:spcAft>
              <a:buClr>
                <a:srgbClr val="262626"/>
              </a:buClr>
              <a:buSzPts val="1400"/>
              <a:buChar char=" "/>
              <a:defRPr sz="1400"/>
            </a:lvl6pPr>
            <a:lvl7pPr indent="-317500" lvl="6" marL="3200400" rtl="0" algn="l">
              <a:lnSpc>
                <a:spcPct val="85000"/>
              </a:lnSpc>
              <a:spcBef>
                <a:spcPts val="600"/>
              </a:spcBef>
              <a:spcAft>
                <a:spcPts val="0"/>
              </a:spcAft>
              <a:buClr>
                <a:srgbClr val="262626"/>
              </a:buClr>
              <a:buSzPts val="1400"/>
              <a:buChar char=" "/>
              <a:defRPr sz="1400"/>
            </a:lvl7pPr>
            <a:lvl8pPr indent="-317500" lvl="7" marL="3657600" rtl="0" algn="l">
              <a:lnSpc>
                <a:spcPct val="85000"/>
              </a:lnSpc>
              <a:spcBef>
                <a:spcPts val="600"/>
              </a:spcBef>
              <a:spcAft>
                <a:spcPts val="0"/>
              </a:spcAft>
              <a:buClr>
                <a:srgbClr val="262626"/>
              </a:buClr>
              <a:buSzPts val="1400"/>
              <a:buChar char=" "/>
              <a:defRPr sz="1400"/>
            </a:lvl8pPr>
            <a:lvl9pPr indent="-317500" lvl="8" marL="4114800" rtl="0" algn="l">
              <a:lnSpc>
                <a:spcPct val="85000"/>
              </a:lnSpc>
              <a:spcBef>
                <a:spcPts val="600"/>
              </a:spcBef>
              <a:spcAft>
                <a:spcPts val="0"/>
              </a:spcAft>
              <a:buClr>
                <a:srgbClr val="262626"/>
              </a:buClr>
              <a:buSzPts val="1400"/>
              <a:buChar char=" "/>
              <a:defRPr sz="1400"/>
            </a:lvl9pPr>
          </a:lstStyle>
          <a:p/>
        </p:txBody>
      </p:sp>
      <p:sp>
        <p:nvSpPr>
          <p:cNvPr id="108" name="Google Shape;108;p17"/>
          <p:cNvSpPr txBox="1"/>
          <p:nvPr>
            <p:ph idx="2" type="body"/>
          </p:nvPr>
        </p:nvSpPr>
        <p:spPr>
          <a:xfrm>
            <a:off x="4757738" y="1495044"/>
            <a:ext cx="3806100" cy="2825400"/>
          </a:xfrm>
          <a:prstGeom prst="rect">
            <a:avLst/>
          </a:prstGeom>
          <a:noFill/>
          <a:ln>
            <a:noFill/>
          </a:ln>
        </p:spPr>
        <p:txBody>
          <a:bodyPr anchorCtr="0" anchor="t" bIns="45700" lIns="91425" spcFirstLastPara="1" rIns="91425" wrap="square" tIns="45700">
            <a:noAutofit/>
          </a:bodyPr>
          <a:lstStyle>
            <a:lvl1pPr indent="-368300" lvl="0" marL="457200" rtl="0" algn="l">
              <a:lnSpc>
                <a:spcPct val="85000"/>
              </a:lnSpc>
              <a:spcBef>
                <a:spcPts val="1300"/>
              </a:spcBef>
              <a:spcAft>
                <a:spcPts val="0"/>
              </a:spcAft>
              <a:buClr>
                <a:srgbClr val="262626"/>
              </a:buClr>
              <a:buSzPts val="2200"/>
              <a:buChar char=" "/>
              <a:defRPr sz="2200"/>
            </a:lvl1pPr>
            <a:lvl2pPr indent="-349250" lvl="1" marL="914400" rtl="0" algn="l">
              <a:lnSpc>
                <a:spcPct val="85000"/>
              </a:lnSpc>
              <a:spcBef>
                <a:spcPts val="600"/>
              </a:spcBef>
              <a:spcAft>
                <a:spcPts val="0"/>
              </a:spcAft>
              <a:buClr>
                <a:srgbClr val="262626"/>
              </a:buClr>
              <a:buSzPts val="1900"/>
              <a:buChar char=" "/>
              <a:defRPr sz="1900"/>
            </a:lvl2pPr>
            <a:lvl3pPr indent="-336550" lvl="2" marL="1371600" rtl="0" algn="l">
              <a:lnSpc>
                <a:spcPct val="85000"/>
              </a:lnSpc>
              <a:spcBef>
                <a:spcPts val="600"/>
              </a:spcBef>
              <a:spcAft>
                <a:spcPts val="0"/>
              </a:spcAft>
              <a:buClr>
                <a:srgbClr val="262626"/>
              </a:buClr>
              <a:buSzPts val="1700"/>
              <a:buChar char=" "/>
              <a:defRPr sz="1700"/>
            </a:lvl3pPr>
            <a:lvl4pPr indent="-323850" lvl="3" marL="1828800" rtl="0" algn="l">
              <a:lnSpc>
                <a:spcPct val="85000"/>
              </a:lnSpc>
              <a:spcBef>
                <a:spcPts val="600"/>
              </a:spcBef>
              <a:spcAft>
                <a:spcPts val="0"/>
              </a:spcAft>
              <a:buClr>
                <a:srgbClr val="262626"/>
              </a:buClr>
              <a:buSzPts val="1500"/>
              <a:buChar char=" "/>
              <a:defRPr sz="1500"/>
            </a:lvl4pPr>
            <a:lvl5pPr indent="-317500" lvl="4" marL="2286000" rtl="0" algn="l">
              <a:lnSpc>
                <a:spcPct val="85000"/>
              </a:lnSpc>
              <a:spcBef>
                <a:spcPts val="600"/>
              </a:spcBef>
              <a:spcAft>
                <a:spcPts val="0"/>
              </a:spcAft>
              <a:buClr>
                <a:srgbClr val="262626"/>
              </a:buClr>
              <a:buSzPts val="1400"/>
              <a:buChar char=" "/>
              <a:defRPr sz="1400"/>
            </a:lvl5pPr>
            <a:lvl6pPr indent="-317500" lvl="5" marL="2743200" rtl="0" algn="l">
              <a:lnSpc>
                <a:spcPct val="85000"/>
              </a:lnSpc>
              <a:spcBef>
                <a:spcPts val="600"/>
              </a:spcBef>
              <a:spcAft>
                <a:spcPts val="0"/>
              </a:spcAft>
              <a:buClr>
                <a:srgbClr val="262626"/>
              </a:buClr>
              <a:buSzPts val="1400"/>
              <a:buChar char=" "/>
              <a:defRPr sz="1400"/>
            </a:lvl6pPr>
            <a:lvl7pPr indent="-317500" lvl="6" marL="3200400" rtl="0" algn="l">
              <a:lnSpc>
                <a:spcPct val="85000"/>
              </a:lnSpc>
              <a:spcBef>
                <a:spcPts val="600"/>
              </a:spcBef>
              <a:spcAft>
                <a:spcPts val="0"/>
              </a:spcAft>
              <a:buClr>
                <a:srgbClr val="262626"/>
              </a:buClr>
              <a:buSzPts val="1400"/>
              <a:buChar char=" "/>
              <a:defRPr sz="1400"/>
            </a:lvl7pPr>
            <a:lvl8pPr indent="-317500" lvl="7" marL="3657600" rtl="0" algn="l">
              <a:lnSpc>
                <a:spcPct val="85000"/>
              </a:lnSpc>
              <a:spcBef>
                <a:spcPts val="600"/>
              </a:spcBef>
              <a:spcAft>
                <a:spcPts val="0"/>
              </a:spcAft>
              <a:buClr>
                <a:srgbClr val="262626"/>
              </a:buClr>
              <a:buSzPts val="1400"/>
              <a:buChar char=" "/>
              <a:defRPr sz="1400"/>
            </a:lvl8pPr>
            <a:lvl9pPr indent="-317500" lvl="8" marL="4114800" rtl="0" algn="l">
              <a:lnSpc>
                <a:spcPct val="85000"/>
              </a:lnSpc>
              <a:spcBef>
                <a:spcPts val="600"/>
              </a:spcBef>
              <a:spcAft>
                <a:spcPts val="0"/>
              </a:spcAft>
              <a:buClr>
                <a:srgbClr val="262626"/>
              </a:buClr>
              <a:buSzPts val="1400"/>
              <a:buChar char=" "/>
              <a:defRPr sz="1400"/>
            </a:lvl9pPr>
          </a:lstStyle>
          <a:p/>
        </p:txBody>
      </p:sp>
      <p:sp>
        <p:nvSpPr>
          <p:cNvPr id="109" name="Google Shape;109;p17"/>
          <p:cNvSpPr txBox="1"/>
          <p:nvPr>
            <p:ph idx="10" type="dt"/>
          </p:nvPr>
        </p:nvSpPr>
        <p:spPr>
          <a:xfrm>
            <a:off x="514350" y="4809335"/>
            <a:ext cx="3086100" cy="17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0" name="Google Shape;110;p17"/>
          <p:cNvSpPr txBox="1"/>
          <p:nvPr>
            <p:ph idx="11" type="ftr"/>
          </p:nvPr>
        </p:nvSpPr>
        <p:spPr>
          <a:xfrm>
            <a:off x="514350" y="4916023"/>
            <a:ext cx="3771900" cy="17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1" name="Google Shape;111;p17"/>
          <p:cNvSpPr txBox="1"/>
          <p:nvPr>
            <p:ph idx="12" type="sldNum"/>
          </p:nvPr>
        </p:nvSpPr>
        <p:spPr>
          <a:xfrm>
            <a:off x="6541193" y="4372311"/>
            <a:ext cx="2194500" cy="1047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2" name="Shape 112"/>
        <p:cNvGrpSpPr/>
        <p:nvPr/>
      </p:nvGrpSpPr>
      <p:grpSpPr>
        <a:xfrm>
          <a:off x="0" y="0"/>
          <a:ext cx="0" cy="0"/>
          <a:chOff x="0" y="0"/>
          <a:chExt cx="0" cy="0"/>
        </a:xfrm>
      </p:grpSpPr>
      <p:sp>
        <p:nvSpPr>
          <p:cNvPr id="113" name="Google Shape;113;p18"/>
          <p:cNvSpPr txBox="1"/>
          <p:nvPr>
            <p:ph type="title"/>
          </p:nvPr>
        </p:nvSpPr>
        <p:spPr>
          <a:xfrm>
            <a:off x="452628" y="575564"/>
            <a:ext cx="8085600" cy="2517000"/>
          </a:xfrm>
          <a:prstGeom prst="rect">
            <a:avLst/>
          </a:prstGeom>
          <a:noFill/>
          <a:ln>
            <a:noFill/>
          </a:ln>
        </p:spPr>
        <p:txBody>
          <a:bodyPr anchorCtr="0" anchor="b" bIns="45700" lIns="91425" spcFirstLastPara="1" rIns="91425" wrap="square" tIns="45700">
            <a:noAutofit/>
          </a:bodyPr>
          <a:lstStyle>
            <a:lvl1pPr lvl="0" rtl="0" algn="l">
              <a:lnSpc>
                <a:spcPct val="80000"/>
              </a:lnSpc>
              <a:spcBef>
                <a:spcPts val="0"/>
              </a:spcBef>
              <a:spcAft>
                <a:spcPts val="0"/>
              </a:spcAft>
              <a:buClr>
                <a:schemeClr val="accent1"/>
              </a:buClr>
              <a:buSzPts val="8000"/>
              <a:buFont typeface="Calibri"/>
              <a:buNone/>
              <a:defRPr b="0" sz="80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4" name="Google Shape;114;p18"/>
          <p:cNvSpPr txBox="1"/>
          <p:nvPr>
            <p:ph idx="1" type="body"/>
          </p:nvPr>
        </p:nvSpPr>
        <p:spPr>
          <a:xfrm>
            <a:off x="500634" y="3140456"/>
            <a:ext cx="6919800" cy="1234500"/>
          </a:xfrm>
          <a:prstGeom prst="rect">
            <a:avLst/>
          </a:prstGeom>
          <a:noFill/>
          <a:ln>
            <a:noFill/>
          </a:ln>
        </p:spPr>
        <p:txBody>
          <a:bodyPr anchorCtr="0" anchor="t" bIns="45700" lIns="91425" spcFirstLastPara="1" rIns="91425" wrap="square" tIns="45700">
            <a:noAutofit/>
          </a:bodyPr>
          <a:lstStyle>
            <a:lvl1pPr indent="-228600" lvl="0" marL="457200" rtl="0" algn="l">
              <a:lnSpc>
                <a:spcPct val="85000"/>
              </a:lnSpc>
              <a:spcBef>
                <a:spcPts val="1300"/>
              </a:spcBef>
              <a:spcAft>
                <a:spcPts val="0"/>
              </a:spcAft>
              <a:buClr>
                <a:schemeClr val="dk1"/>
              </a:buClr>
              <a:buSzPts val="2800"/>
              <a:buNone/>
              <a:defRPr sz="2800">
                <a:solidFill>
                  <a:schemeClr val="dk1"/>
                </a:solidFill>
                <a:latin typeface="Calibri"/>
                <a:ea typeface="Calibri"/>
                <a:cs typeface="Calibri"/>
                <a:sym typeface="Calibri"/>
              </a:defRPr>
            </a:lvl1pPr>
            <a:lvl2pPr indent="-228600" lvl="1" marL="914400" rtl="0" algn="l">
              <a:lnSpc>
                <a:spcPct val="85000"/>
              </a:lnSpc>
              <a:spcBef>
                <a:spcPts val="600"/>
              </a:spcBef>
              <a:spcAft>
                <a:spcPts val="0"/>
              </a:spcAft>
              <a:buClr>
                <a:srgbClr val="888888"/>
              </a:buClr>
              <a:buSzPts val="1800"/>
              <a:buNone/>
              <a:defRPr sz="1800">
                <a:solidFill>
                  <a:srgbClr val="888888"/>
                </a:solidFill>
              </a:defRPr>
            </a:lvl2pPr>
            <a:lvl3pPr indent="-228600" lvl="2" marL="1371600" rtl="0" algn="l">
              <a:lnSpc>
                <a:spcPct val="85000"/>
              </a:lnSpc>
              <a:spcBef>
                <a:spcPts val="600"/>
              </a:spcBef>
              <a:spcAft>
                <a:spcPts val="0"/>
              </a:spcAft>
              <a:buClr>
                <a:srgbClr val="888888"/>
              </a:buClr>
              <a:buSzPts val="1600"/>
              <a:buNone/>
              <a:defRPr sz="1600">
                <a:solidFill>
                  <a:srgbClr val="888888"/>
                </a:solidFill>
              </a:defRPr>
            </a:lvl3pPr>
            <a:lvl4pPr indent="-228600" lvl="3" marL="1828800" rtl="0" algn="l">
              <a:lnSpc>
                <a:spcPct val="85000"/>
              </a:lnSpc>
              <a:spcBef>
                <a:spcPts val="600"/>
              </a:spcBef>
              <a:spcAft>
                <a:spcPts val="0"/>
              </a:spcAft>
              <a:buClr>
                <a:srgbClr val="888888"/>
              </a:buClr>
              <a:buSzPts val="1400"/>
              <a:buNone/>
              <a:defRPr sz="1400">
                <a:solidFill>
                  <a:srgbClr val="888888"/>
                </a:solidFill>
              </a:defRPr>
            </a:lvl4pPr>
            <a:lvl5pPr indent="-228600" lvl="4" marL="2286000" rtl="0" algn="l">
              <a:lnSpc>
                <a:spcPct val="85000"/>
              </a:lnSpc>
              <a:spcBef>
                <a:spcPts val="600"/>
              </a:spcBef>
              <a:spcAft>
                <a:spcPts val="0"/>
              </a:spcAft>
              <a:buClr>
                <a:srgbClr val="888888"/>
              </a:buClr>
              <a:buSzPts val="1400"/>
              <a:buNone/>
              <a:defRPr sz="1400">
                <a:solidFill>
                  <a:srgbClr val="888888"/>
                </a:solidFill>
              </a:defRPr>
            </a:lvl5pPr>
            <a:lvl6pPr indent="-228600" lvl="5" marL="2743200" rtl="0" algn="l">
              <a:lnSpc>
                <a:spcPct val="85000"/>
              </a:lnSpc>
              <a:spcBef>
                <a:spcPts val="600"/>
              </a:spcBef>
              <a:spcAft>
                <a:spcPts val="0"/>
              </a:spcAft>
              <a:buClr>
                <a:srgbClr val="888888"/>
              </a:buClr>
              <a:buSzPts val="1400"/>
              <a:buNone/>
              <a:defRPr sz="1400">
                <a:solidFill>
                  <a:srgbClr val="888888"/>
                </a:solidFill>
              </a:defRPr>
            </a:lvl6pPr>
            <a:lvl7pPr indent="-228600" lvl="6" marL="3200400" rtl="0" algn="l">
              <a:lnSpc>
                <a:spcPct val="85000"/>
              </a:lnSpc>
              <a:spcBef>
                <a:spcPts val="600"/>
              </a:spcBef>
              <a:spcAft>
                <a:spcPts val="0"/>
              </a:spcAft>
              <a:buClr>
                <a:srgbClr val="888888"/>
              </a:buClr>
              <a:buSzPts val="1400"/>
              <a:buNone/>
              <a:defRPr sz="1400">
                <a:solidFill>
                  <a:srgbClr val="888888"/>
                </a:solidFill>
              </a:defRPr>
            </a:lvl7pPr>
            <a:lvl8pPr indent="-228600" lvl="7" marL="3657600" rtl="0" algn="l">
              <a:lnSpc>
                <a:spcPct val="85000"/>
              </a:lnSpc>
              <a:spcBef>
                <a:spcPts val="600"/>
              </a:spcBef>
              <a:spcAft>
                <a:spcPts val="0"/>
              </a:spcAft>
              <a:buClr>
                <a:srgbClr val="888888"/>
              </a:buClr>
              <a:buSzPts val="1400"/>
              <a:buNone/>
              <a:defRPr sz="1400">
                <a:solidFill>
                  <a:srgbClr val="888888"/>
                </a:solidFill>
              </a:defRPr>
            </a:lvl8pPr>
            <a:lvl9pPr indent="-228600" lvl="8" marL="4114800" rtl="0" algn="l">
              <a:lnSpc>
                <a:spcPct val="85000"/>
              </a:lnSpc>
              <a:spcBef>
                <a:spcPts val="600"/>
              </a:spcBef>
              <a:spcAft>
                <a:spcPts val="0"/>
              </a:spcAft>
              <a:buClr>
                <a:srgbClr val="888888"/>
              </a:buClr>
              <a:buSzPts val="1400"/>
              <a:buNone/>
              <a:defRPr sz="1400">
                <a:solidFill>
                  <a:srgbClr val="888888"/>
                </a:solidFill>
              </a:defRPr>
            </a:lvl9pPr>
          </a:lstStyle>
          <a:p/>
        </p:txBody>
      </p:sp>
      <p:sp>
        <p:nvSpPr>
          <p:cNvPr id="115" name="Google Shape;115;p18"/>
          <p:cNvSpPr txBox="1"/>
          <p:nvPr>
            <p:ph idx="10" type="dt"/>
          </p:nvPr>
        </p:nvSpPr>
        <p:spPr>
          <a:xfrm>
            <a:off x="514350" y="4809335"/>
            <a:ext cx="3086100" cy="17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6" name="Google Shape;116;p18"/>
          <p:cNvSpPr txBox="1"/>
          <p:nvPr>
            <p:ph idx="11" type="ftr"/>
          </p:nvPr>
        </p:nvSpPr>
        <p:spPr>
          <a:xfrm>
            <a:off x="514350" y="4916023"/>
            <a:ext cx="3771900" cy="17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7" name="Google Shape;117;p18"/>
          <p:cNvSpPr txBox="1"/>
          <p:nvPr>
            <p:ph idx="12" type="sldNum"/>
          </p:nvPr>
        </p:nvSpPr>
        <p:spPr>
          <a:xfrm>
            <a:off x="6541193" y="4372311"/>
            <a:ext cx="2194500" cy="1047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8" name="Shape 118"/>
        <p:cNvGrpSpPr/>
        <p:nvPr/>
      </p:nvGrpSpPr>
      <p:grpSpPr>
        <a:xfrm>
          <a:off x="0" y="0"/>
          <a:ext cx="0" cy="0"/>
          <a:chOff x="0" y="0"/>
          <a:chExt cx="0" cy="0"/>
        </a:xfrm>
      </p:grpSpPr>
      <p:sp>
        <p:nvSpPr>
          <p:cNvPr id="119" name="Google Shape;119;p19"/>
          <p:cNvSpPr txBox="1"/>
          <p:nvPr>
            <p:ph type="title"/>
          </p:nvPr>
        </p:nvSpPr>
        <p:spPr>
          <a:xfrm>
            <a:off x="492919" y="374650"/>
            <a:ext cx="8079600" cy="12435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0" name="Google Shape;120;p19"/>
          <p:cNvSpPr txBox="1"/>
          <p:nvPr>
            <p:ph idx="1" type="body"/>
          </p:nvPr>
        </p:nvSpPr>
        <p:spPr>
          <a:xfrm>
            <a:off x="507492" y="1524000"/>
            <a:ext cx="3806100" cy="542400"/>
          </a:xfrm>
          <a:prstGeom prst="rect">
            <a:avLst/>
          </a:prstGeom>
          <a:noFill/>
          <a:ln>
            <a:noFill/>
          </a:ln>
        </p:spPr>
        <p:txBody>
          <a:bodyPr anchorCtr="0" anchor="ctr" bIns="45700" lIns="91425" spcFirstLastPara="1" rIns="91425" wrap="square" tIns="45700">
            <a:noAutofit/>
          </a:bodyPr>
          <a:lstStyle>
            <a:lvl1pPr indent="-228600" lvl="0" marL="457200" rtl="0" algn="l">
              <a:lnSpc>
                <a:spcPct val="85000"/>
              </a:lnSpc>
              <a:spcBef>
                <a:spcPts val="0"/>
              </a:spcBef>
              <a:spcAft>
                <a:spcPts val="0"/>
              </a:spcAft>
              <a:buClr>
                <a:srgbClr val="262626"/>
              </a:buClr>
              <a:buSzPts val="2000"/>
              <a:buNone/>
              <a:defRPr b="0" sz="2000" cap="none">
                <a:solidFill>
                  <a:srgbClr val="262626"/>
                </a:solidFill>
                <a:latin typeface="Calibri"/>
                <a:ea typeface="Calibri"/>
                <a:cs typeface="Calibri"/>
                <a:sym typeface="Calibri"/>
              </a:defRPr>
            </a:lvl1pPr>
            <a:lvl2pPr indent="-228600" lvl="1" marL="914400" rtl="0" algn="l">
              <a:lnSpc>
                <a:spcPct val="85000"/>
              </a:lnSpc>
              <a:spcBef>
                <a:spcPts val="600"/>
              </a:spcBef>
              <a:spcAft>
                <a:spcPts val="0"/>
              </a:spcAft>
              <a:buClr>
                <a:srgbClr val="262626"/>
              </a:buClr>
              <a:buSzPts val="2000"/>
              <a:buNone/>
              <a:defRPr b="1" sz="2000"/>
            </a:lvl2pPr>
            <a:lvl3pPr indent="-228600" lvl="2" marL="1371600" rtl="0" algn="l">
              <a:lnSpc>
                <a:spcPct val="85000"/>
              </a:lnSpc>
              <a:spcBef>
                <a:spcPts val="600"/>
              </a:spcBef>
              <a:spcAft>
                <a:spcPts val="0"/>
              </a:spcAft>
              <a:buClr>
                <a:srgbClr val="262626"/>
              </a:buClr>
              <a:buSzPts val="1800"/>
              <a:buNone/>
              <a:defRPr b="1" sz="1800"/>
            </a:lvl3pPr>
            <a:lvl4pPr indent="-228600" lvl="3" marL="1828800" rtl="0" algn="l">
              <a:lnSpc>
                <a:spcPct val="85000"/>
              </a:lnSpc>
              <a:spcBef>
                <a:spcPts val="600"/>
              </a:spcBef>
              <a:spcAft>
                <a:spcPts val="0"/>
              </a:spcAft>
              <a:buClr>
                <a:srgbClr val="262626"/>
              </a:buClr>
              <a:buSzPts val="1600"/>
              <a:buNone/>
              <a:defRPr b="1" sz="1600"/>
            </a:lvl4pPr>
            <a:lvl5pPr indent="-228600" lvl="4" marL="2286000" rtl="0" algn="l">
              <a:lnSpc>
                <a:spcPct val="85000"/>
              </a:lnSpc>
              <a:spcBef>
                <a:spcPts val="600"/>
              </a:spcBef>
              <a:spcAft>
                <a:spcPts val="0"/>
              </a:spcAft>
              <a:buClr>
                <a:srgbClr val="262626"/>
              </a:buClr>
              <a:buSzPts val="1600"/>
              <a:buNone/>
              <a:defRPr b="1" sz="1600"/>
            </a:lvl5pPr>
            <a:lvl6pPr indent="-228600" lvl="5" marL="2743200" rtl="0" algn="l">
              <a:lnSpc>
                <a:spcPct val="85000"/>
              </a:lnSpc>
              <a:spcBef>
                <a:spcPts val="600"/>
              </a:spcBef>
              <a:spcAft>
                <a:spcPts val="0"/>
              </a:spcAft>
              <a:buClr>
                <a:srgbClr val="262626"/>
              </a:buClr>
              <a:buSzPts val="1600"/>
              <a:buNone/>
              <a:defRPr b="1" sz="1600"/>
            </a:lvl6pPr>
            <a:lvl7pPr indent="-228600" lvl="6" marL="3200400" rtl="0" algn="l">
              <a:lnSpc>
                <a:spcPct val="85000"/>
              </a:lnSpc>
              <a:spcBef>
                <a:spcPts val="600"/>
              </a:spcBef>
              <a:spcAft>
                <a:spcPts val="0"/>
              </a:spcAft>
              <a:buClr>
                <a:srgbClr val="262626"/>
              </a:buClr>
              <a:buSzPts val="1600"/>
              <a:buNone/>
              <a:defRPr b="1" sz="1600"/>
            </a:lvl7pPr>
            <a:lvl8pPr indent="-228600" lvl="7" marL="3657600" rtl="0" algn="l">
              <a:lnSpc>
                <a:spcPct val="85000"/>
              </a:lnSpc>
              <a:spcBef>
                <a:spcPts val="600"/>
              </a:spcBef>
              <a:spcAft>
                <a:spcPts val="0"/>
              </a:spcAft>
              <a:buClr>
                <a:srgbClr val="262626"/>
              </a:buClr>
              <a:buSzPts val="1600"/>
              <a:buNone/>
              <a:defRPr b="1" sz="1600"/>
            </a:lvl8pPr>
            <a:lvl9pPr indent="-228600" lvl="8" marL="4114800" rtl="0" algn="l">
              <a:lnSpc>
                <a:spcPct val="85000"/>
              </a:lnSpc>
              <a:spcBef>
                <a:spcPts val="600"/>
              </a:spcBef>
              <a:spcAft>
                <a:spcPts val="0"/>
              </a:spcAft>
              <a:buClr>
                <a:srgbClr val="262626"/>
              </a:buClr>
              <a:buSzPts val="1600"/>
              <a:buNone/>
              <a:defRPr b="1" sz="1600"/>
            </a:lvl9pPr>
          </a:lstStyle>
          <a:p/>
        </p:txBody>
      </p:sp>
      <p:sp>
        <p:nvSpPr>
          <p:cNvPr id="121" name="Google Shape;121;p19"/>
          <p:cNvSpPr txBox="1"/>
          <p:nvPr>
            <p:ph idx="2" type="body"/>
          </p:nvPr>
        </p:nvSpPr>
        <p:spPr>
          <a:xfrm>
            <a:off x="507492" y="2052113"/>
            <a:ext cx="3806100" cy="2400300"/>
          </a:xfrm>
          <a:prstGeom prst="rect">
            <a:avLst/>
          </a:prstGeom>
          <a:noFill/>
          <a:ln>
            <a:noFill/>
          </a:ln>
        </p:spPr>
        <p:txBody>
          <a:bodyPr anchorCtr="0" anchor="t" bIns="45700" lIns="91425" spcFirstLastPara="1" rIns="91425" wrap="square" tIns="45700">
            <a:noAutofit/>
          </a:bodyPr>
          <a:lstStyle>
            <a:lvl1pPr indent="-361950" lvl="0" marL="457200" rtl="0" algn="l">
              <a:lnSpc>
                <a:spcPct val="85000"/>
              </a:lnSpc>
              <a:spcBef>
                <a:spcPts val="1300"/>
              </a:spcBef>
              <a:spcAft>
                <a:spcPts val="0"/>
              </a:spcAft>
              <a:buClr>
                <a:srgbClr val="262626"/>
              </a:buClr>
              <a:buSzPts val="2100"/>
              <a:buChar char=" "/>
              <a:defRPr sz="2100"/>
            </a:lvl1pPr>
            <a:lvl2pPr indent="-342900" lvl="1" marL="914400" rtl="0" algn="l">
              <a:lnSpc>
                <a:spcPct val="85000"/>
              </a:lnSpc>
              <a:spcBef>
                <a:spcPts val="600"/>
              </a:spcBef>
              <a:spcAft>
                <a:spcPts val="0"/>
              </a:spcAft>
              <a:buClr>
                <a:srgbClr val="262626"/>
              </a:buClr>
              <a:buSzPts val="1800"/>
              <a:buChar char=" "/>
              <a:defRPr sz="1800"/>
            </a:lvl2pPr>
            <a:lvl3pPr indent="-330200" lvl="2" marL="1371600" rtl="0" algn="l">
              <a:lnSpc>
                <a:spcPct val="85000"/>
              </a:lnSpc>
              <a:spcBef>
                <a:spcPts val="600"/>
              </a:spcBef>
              <a:spcAft>
                <a:spcPts val="0"/>
              </a:spcAft>
              <a:buClr>
                <a:srgbClr val="262626"/>
              </a:buClr>
              <a:buSzPts val="1600"/>
              <a:buChar char=" "/>
              <a:defRPr sz="1600"/>
            </a:lvl3pPr>
            <a:lvl4pPr indent="-317500" lvl="3" marL="1828800" rtl="0" algn="l">
              <a:lnSpc>
                <a:spcPct val="85000"/>
              </a:lnSpc>
              <a:spcBef>
                <a:spcPts val="600"/>
              </a:spcBef>
              <a:spcAft>
                <a:spcPts val="0"/>
              </a:spcAft>
              <a:buClr>
                <a:srgbClr val="262626"/>
              </a:buClr>
              <a:buSzPts val="1400"/>
              <a:buChar char=" "/>
              <a:defRPr sz="1400"/>
            </a:lvl4pPr>
            <a:lvl5pPr indent="-317500" lvl="4" marL="2286000" rtl="0" algn="l">
              <a:lnSpc>
                <a:spcPct val="85000"/>
              </a:lnSpc>
              <a:spcBef>
                <a:spcPts val="600"/>
              </a:spcBef>
              <a:spcAft>
                <a:spcPts val="0"/>
              </a:spcAft>
              <a:buClr>
                <a:srgbClr val="262626"/>
              </a:buClr>
              <a:buSzPts val="1400"/>
              <a:buChar char=" "/>
              <a:defRPr sz="1400"/>
            </a:lvl5pPr>
            <a:lvl6pPr indent="-317500" lvl="5" marL="2743200" rtl="0" algn="l">
              <a:lnSpc>
                <a:spcPct val="85000"/>
              </a:lnSpc>
              <a:spcBef>
                <a:spcPts val="600"/>
              </a:spcBef>
              <a:spcAft>
                <a:spcPts val="0"/>
              </a:spcAft>
              <a:buClr>
                <a:srgbClr val="262626"/>
              </a:buClr>
              <a:buSzPts val="1400"/>
              <a:buChar char=" "/>
              <a:defRPr sz="1400"/>
            </a:lvl6pPr>
            <a:lvl7pPr indent="-317500" lvl="6" marL="3200400" rtl="0" algn="l">
              <a:lnSpc>
                <a:spcPct val="85000"/>
              </a:lnSpc>
              <a:spcBef>
                <a:spcPts val="600"/>
              </a:spcBef>
              <a:spcAft>
                <a:spcPts val="0"/>
              </a:spcAft>
              <a:buClr>
                <a:srgbClr val="262626"/>
              </a:buClr>
              <a:buSzPts val="1400"/>
              <a:buChar char=" "/>
              <a:defRPr sz="1400"/>
            </a:lvl7pPr>
            <a:lvl8pPr indent="-317500" lvl="7" marL="3657600" rtl="0" algn="l">
              <a:lnSpc>
                <a:spcPct val="85000"/>
              </a:lnSpc>
              <a:spcBef>
                <a:spcPts val="600"/>
              </a:spcBef>
              <a:spcAft>
                <a:spcPts val="0"/>
              </a:spcAft>
              <a:buClr>
                <a:srgbClr val="262626"/>
              </a:buClr>
              <a:buSzPts val="1400"/>
              <a:buChar char=" "/>
              <a:defRPr sz="1400"/>
            </a:lvl8pPr>
            <a:lvl9pPr indent="-317500" lvl="8" marL="4114800" rtl="0" algn="l">
              <a:lnSpc>
                <a:spcPct val="85000"/>
              </a:lnSpc>
              <a:spcBef>
                <a:spcPts val="600"/>
              </a:spcBef>
              <a:spcAft>
                <a:spcPts val="0"/>
              </a:spcAft>
              <a:buClr>
                <a:srgbClr val="262626"/>
              </a:buClr>
              <a:buSzPts val="1400"/>
              <a:buChar char=" "/>
              <a:defRPr sz="1400"/>
            </a:lvl9pPr>
          </a:lstStyle>
          <a:p/>
        </p:txBody>
      </p:sp>
      <p:sp>
        <p:nvSpPr>
          <p:cNvPr id="122" name="Google Shape;122;p19"/>
          <p:cNvSpPr txBox="1"/>
          <p:nvPr>
            <p:ph idx="3" type="body"/>
          </p:nvPr>
        </p:nvSpPr>
        <p:spPr>
          <a:xfrm>
            <a:off x="4766310" y="1522476"/>
            <a:ext cx="3806100" cy="541800"/>
          </a:xfrm>
          <a:prstGeom prst="rect">
            <a:avLst/>
          </a:prstGeom>
          <a:noFill/>
          <a:ln>
            <a:noFill/>
          </a:ln>
        </p:spPr>
        <p:txBody>
          <a:bodyPr anchorCtr="0" anchor="ctr" bIns="45700" lIns="91425" spcFirstLastPara="1" rIns="91425" wrap="square" tIns="45700">
            <a:noAutofit/>
          </a:bodyPr>
          <a:lstStyle>
            <a:lvl1pPr indent="-228600" lvl="0" marL="457200" rtl="0" algn="l">
              <a:lnSpc>
                <a:spcPct val="85000"/>
              </a:lnSpc>
              <a:spcBef>
                <a:spcPts val="0"/>
              </a:spcBef>
              <a:spcAft>
                <a:spcPts val="0"/>
              </a:spcAft>
              <a:buClr>
                <a:srgbClr val="262626"/>
              </a:buClr>
              <a:buSzPts val="2000"/>
              <a:buNone/>
              <a:defRPr b="0" sz="2000" cap="none">
                <a:latin typeface="Calibri"/>
                <a:ea typeface="Calibri"/>
                <a:cs typeface="Calibri"/>
                <a:sym typeface="Calibri"/>
              </a:defRPr>
            </a:lvl1pPr>
            <a:lvl2pPr indent="-228600" lvl="1" marL="914400" rtl="0" algn="l">
              <a:lnSpc>
                <a:spcPct val="85000"/>
              </a:lnSpc>
              <a:spcBef>
                <a:spcPts val="600"/>
              </a:spcBef>
              <a:spcAft>
                <a:spcPts val="0"/>
              </a:spcAft>
              <a:buClr>
                <a:srgbClr val="262626"/>
              </a:buClr>
              <a:buSzPts val="2000"/>
              <a:buNone/>
              <a:defRPr b="1" sz="2000"/>
            </a:lvl2pPr>
            <a:lvl3pPr indent="-228600" lvl="2" marL="1371600" rtl="0" algn="l">
              <a:lnSpc>
                <a:spcPct val="85000"/>
              </a:lnSpc>
              <a:spcBef>
                <a:spcPts val="600"/>
              </a:spcBef>
              <a:spcAft>
                <a:spcPts val="0"/>
              </a:spcAft>
              <a:buClr>
                <a:srgbClr val="262626"/>
              </a:buClr>
              <a:buSzPts val="1800"/>
              <a:buNone/>
              <a:defRPr b="1" sz="1800"/>
            </a:lvl3pPr>
            <a:lvl4pPr indent="-228600" lvl="3" marL="1828800" rtl="0" algn="l">
              <a:lnSpc>
                <a:spcPct val="85000"/>
              </a:lnSpc>
              <a:spcBef>
                <a:spcPts val="600"/>
              </a:spcBef>
              <a:spcAft>
                <a:spcPts val="0"/>
              </a:spcAft>
              <a:buClr>
                <a:srgbClr val="262626"/>
              </a:buClr>
              <a:buSzPts val="1600"/>
              <a:buNone/>
              <a:defRPr b="1" sz="1600"/>
            </a:lvl4pPr>
            <a:lvl5pPr indent="-228600" lvl="4" marL="2286000" rtl="0" algn="l">
              <a:lnSpc>
                <a:spcPct val="85000"/>
              </a:lnSpc>
              <a:spcBef>
                <a:spcPts val="600"/>
              </a:spcBef>
              <a:spcAft>
                <a:spcPts val="0"/>
              </a:spcAft>
              <a:buClr>
                <a:srgbClr val="262626"/>
              </a:buClr>
              <a:buSzPts val="1600"/>
              <a:buNone/>
              <a:defRPr b="1" sz="1600"/>
            </a:lvl5pPr>
            <a:lvl6pPr indent="-228600" lvl="5" marL="2743200" rtl="0" algn="l">
              <a:lnSpc>
                <a:spcPct val="85000"/>
              </a:lnSpc>
              <a:spcBef>
                <a:spcPts val="600"/>
              </a:spcBef>
              <a:spcAft>
                <a:spcPts val="0"/>
              </a:spcAft>
              <a:buClr>
                <a:srgbClr val="262626"/>
              </a:buClr>
              <a:buSzPts val="1600"/>
              <a:buNone/>
              <a:defRPr b="1" sz="1600"/>
            </a:lvl6pPr>
            <a:lvl7pPr indent="-228600" lvl="6" marL="3200400" rtl="0" algn="l">
              <a:lnSpc>
                <a:spcPct val="85000"/>
              </a:lnSpc>
              <a:spcBef>
                <a:spcPts val="600"/>
              </a:spcBef>
              <a:spcAft>
                <a:spcPts val="0"/>
              </a:spcAft>
              <a:buClr>
                <a:srgbClr val="262626"/>
              </a:buClr>
              <a:buSzPts val="1600"/>
              <a:buNone/>
              <a:defRPr b="1" sz="1600"/>
            </a:lvl7pPr>
            <a:lvl8pPr indent="-228600" lvl="7" marL="3657600" rtl="0" algn="l">
              <a:lnSpc>
                <a:spcPct val="85000"/>
              </a:lnSpc>
              <a:spcBef>
                <a:spcPts val="600"/>
              </a:spcBef>
              <a:spcAft>
                <a:spcPts val="0"/>
              </a:spcAft>
              <a:buClr>
                <a:srgbClr val="262626"/>
              </a:buClr>
              <a:buSzPts val="1600"/>
              <a:buNone/>
              <a:defRPr b="1" sz="1600"/>
            </a:lvl8pPr>
            <a:lvl9pPr indent="-228600" lvl="8" marL="4114800" rtl="0" algn="l">
              <a:lnSpc>
                <a:spcPct val="85000"/>
              </a:lnSpc>
              <a:spcBef>
                <a:spcPts val="600"/>
              </a:spcBef>
              <a:spcAft>
                <a:spcPts val="0"/>
              </a:spcAft>
              <a:buClr>
                <a:srgbClr val="262626"/>
              </a:buClr>
              <a:buSzPts val="1600"/>
              <a:buNone/>
              <a:defRPr b="1" sz="1600"/>
            </a:lvl9pPr>
          </a:lstStyle>
          <a:p/>
        </p:txBody>
      </p:sp>
      <p:sp>
        <p:nvSpPr>
          <p:cNvPr id="123" name="Google Shape;123;p19"/>
          <p:cNvSpPr txBox="1"/>
          <p:nvPr>
            <p:ph idx="4" type="body"/>
          </p:nvPr>
        </p:nvSpPr>
        <p:spPr>
          <a:xfrm>
            <a:off x="4766310" y="2050542"/>
            <a:ext cx="3806100" cy="2400300"/>
          </a:xfrm>
          <a:prstGeom prst="rect">
            <a:avLst/>
          </a:prstGeom>
          <a:noFill/>
          <a:ln>
            <a:noFill/>
          </a:ln>
        </p:spPr>
        <p:txBody>
          <a:bodyPr anchorCtr="0" anchor="t" bIns="45700" lIns="91425" spcFirstLastPara="1" rIns="91425" wrap="square" tIns="45700">
            <a:noAutofit/>
          </a:bodyPr>
          <a:lstStyle>
            <a:lvl1pPr indent="-361950" lvl="0" marL="457200" rtl="0" algn="l">
              <a:lnSpc>
                <a:spcPct val="85000"/>
              </a:lnSpc>
              <a:spcBef>
                <a:spcPts val="1300"/>
              </a:spcBef>
              <a:spcAft>
                <a:spcPts val="0"/>
              </a:spcAft>
              <a:buClr>
                <a:srgbClr val="262626"/>
              </a:buClr>
              <a:buSzPts val="2100"/>
              <a:buChar char=" "/>
              <a:defRPr sz="2100"/>
            </a:lvl1pPr>
            <a:lvl2pPr indent="-342900" lvl="1" marL="914400" rtl="0" algn="l">
              <a:lnSpc>
                <a:spcPct val="85000"/>
              </a:lnSpc>
              <a:spcBef>
                <a:spcPts val="600"/>
              </a:spcBef>
              <a:spcAft>
                <a:spcPts val="0"/>
              </a:spcAft>
              <a:buClr>
                <a:srgbClr val="262626"/>
              </a:buClr>
              <a:buSzPts val="1800"/>
              <a:buChar char=" "/>
              <a:defRPr sz="1800"/>
            </a:lvl2pPr>
            <a:lvl3pPr indent="-330200" lvl="2" marL="1371600" rtl="0" algn="l">
              <a:lnSpc>
                <a:spcPct val="85000"/>
              </a:lnSpc>
              <a:spcBef>
                <a:spcPts val="600"/>
              </a:spcBef>
              <a:spcAft>
                <a:spcPts val="0"/>
              </a:spcAft>
              <a:buClr>
                <a:srgbClr val="262626"/>
              </a:buClr>
              <a:buSzPts val="1600"/>
              <a:buChar char=" "/>
              <a:defRPr sz="1600"/>
            </a:lvl3pPr>
            <a:lvl4pPr indent="-317500" lvl="3" marL="1828800" rtl="0" algn="l">
              <a:lnSpc>
                <a:spcPct val="85000"/>
              </a:lnSpc>
              <a:spcBef>
                <a:spcPts val="600"/>
              </a:spcBef>
              <a:spcAft>
                <a:spcPts val="0"/>
              </a:spcAft>
              <a:buClr>
                <a:srgbClr val="262626"/>
              </a:buClr>
              <a:buSzPts val="1400"/>
              <a:buChar char=" "/>
              <a:defRPr sz="1400"/>
            </a:lvl4pPr>
            <a:lvl5pPr indent="-317500" lvl="4" marL="2286000" rtl="0" algn="l">
              <a:lnSpc>
                <a:spcPct val="85000"/>
              </a:lnSpc>
              <a:spcBef>
                <a:spcPts val="600"/>
              </a:spcBef>
              <a:spcAft>
                <a:spcPts val="0"/>
              </a:spcAft>
              <a:buClr>
                <a:srgbClr val="262626"/>
              </a:buClr>
              <a:buSzPts val="1400"/>
              <a:buChar char=" "/>
              <a:defRPr sz="1400"/>
            </a:lvl5pPr>
            <a:lvl6pPr indent="-317500" lvl="5" marL="2743200" rtl="0" algn="l">
              <a:lnSpc>
                <a:spcPct val="85000"/>
              </a:lnSpc>
              <a:spcBef>
                <a:spcPts val="600"/>
              </a:spcBef>
              <a:spcAft>
                <a:spcPts val="0"/>
              </a:spcAft>
              <a:buClr>
                <a:srgbClr val="262626"/>
              </a:buClr>
              <a:buSzPts val="1400"/>
              <a:buChar char=" "/>
              <a:defRPr sz="1400"/>
            </a:lvl6pPr>
            <a:lvl7pPr indent="-317500" lvl="6" marL="3200400" rtl="0" algn="l">
              <a:lnSpc>
                <a:spcPct val="85000"/>
              </a:lnSpc>
              <a:spcBef>
                <a:spcPts val="600"/>
              </a:spcBef>
              <a:spcAft>
                <a:spcPts val="0"/>
              </a:spcAft>
              <a:buClr>
                <a:srgbClr val="262626"/>
              </a:buClr>
              <a:buSzPts val="1400"/>
              <a:buChar char=" "/>
              <a:defRPr sz="1400"/>
            </a:lvl7pPr>
            <a:lvl8pPr indent="-317500" lvl="7" marL="3657600" rtl="0" algn="l">
              <a:lnSpc>
                <a:spcPct val="85000"/>
              </a:lnSpc>
              <a:spcBef>
                <a:spcPts val="600"/>
              </a:spcBef>
              <a:spcAft>
                <a:spcPts val="0"/>
              </a:spcAft>
              <a:buClr>
                <a:srgbClr val="262626"/>
              </a:buClr>
              <a:buSzPts val="1400"/>
              <a:buChar char=" "/>
              <a:defRPr sz="1400"/>
            </a:lvl8pPr>
            <a:lvl9pPr indent="-317500" lvl="8" marL="4114800" rtl="0" algn="l">
              <a:lnSpc>
                <a:spcPct val="85000"/>
              </a:lnSpc>
              <a:spcBef>
                <a:spcPts val="600"/>
              </a:spcBef>
              <a:spcAft>
                <a:spcPts val="0"/>
              </a:spcAft>
              <a:buClr>
                <a:srgbClr val="262626"/>
              </a:buClr>
              <a:buSzPts val="1400"/>
              <a:buChar char=" "/>
              <a:defRPr sz="1400"/>
            </a:lvl9pPr>
          </a:lstStyle>
          <a:p/>
        </p:txBody>
      </p:sp>
      <p:sp>
        <p:nvSpPr>
          <p:cNvPr id="124" name="Google Shape;124;p19"/>
          <p:cNvSpPr txBox="1"/>
          <p:nvPr>
            <p:ph idx="10" type="dt"/>
          </p:nvPr>
        </p:nvSpPr>
        <p:spPr>
          <a:xfrm>
            <a:off x="514350" y="4809335"/>
            <a:ext cx="3086100" cy="17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5" name="Google Shape;125;p19"/>
          <p:cNvSpPr txBox="1"/>
          <p:nvPr>
            <p:ph idx="11" type="ftr"/>
          </p:nvPr>
        </p:nvSpPr>
        <p:spPr>
          <a:xfrm>
            <a:off x="514350" y="4916023"/>
            <a:ext cx="3771900" cy="17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6" name="Google Shape;126;p19"/>
          <p:cNvSpPr txBox="1"/>
          <p:nvPr>
            <p:ph idx="12" type="sldNum"/>
          </p:nvPr>
        </p:nvSpPr>
        <p:spPr>
          <a:xfrm>
            <a:off x="6541193" y="4372311"/>
            <a:ext cx="2194500" cy="1047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7" name="Shape 127"/>
        <p:cNvGrpSpPr/>
        <p:nvPr/>
      </p:nvGrpSpPr>
      <p:grpSpPr>
        <a:xfrm>
          <a:off x="0" y="0"/>
          <a:ext cx="0" cy="0"/>
          <a:chOff x="0" y="0"/>
          <a:chExt cx="0" cy="0"/>
        </a:xfrm>
      </p:grpSpPr>
      <p:sp>
        <p:nvSpPr>
          <p:cNvPr id="128" name="Google Shape;128;p20"/>
          <p:cNvSpPr txBox="1"/>
          <p:nvPr>
            <p:ph type="title"/>
          </p:nvPr>
        </p:nvSpPr>
        <p:spPr>
          <a:xfrm>
            <a:off x="492919" y="374650"/>
            <a:ext cx="8079600" cy="12435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9" name="Google Shape;129;p20"/>
          <p:cNvSpPr txBox="1"/>
          <p:nvPr>
            <p:ph idx="10" type="dt"/>
          </p:nvPr>
        </p:nvSpPr>
        <p:spPr>
          <a:xfrm>
            <a:off x="514350" y="4809335"/>
            <a:ext cx="3086100" cy="17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 name="Google Shape;130;p20"/>
          <p:cNvSpPr txBox="1"/>
          <p:nvPr>
            <p:ph idx="11" type="ftr"/>
          </p:nvPr>
        </p:nvSpPr>
        <p:spPr>
          <a:xfrm>
            <a:off x="514350" y="4916023"/>
            <a:ext cx="3771900" cy="17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 name="Google Shape;131;p20"/>
          <p:cNvSpPr txBox="1"/>
          <p:nvPr>
            <p:ph idx="12" type="sldNum"/>
          </p:nvPr>
        </p:nvSpPr>
        <p:spPr>
          <a:xfrm>
            <a:off x="6541193" y="4372311"/>
            <a:ext cx="2194500" cy="1047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2" name="Shape 132"/>
        <p:cNvGrpSpPr/>
        <p:nvPr/>
      </p:nvGrpSpPr>
      <p:grpSpPr>
        <a:xfrm>
          <a:off x="0" y="0"/>
          <a:ext cx="0" cy="0"/>
          <a:chOff x="0" y="0"/>
          <a:chExt cx="0" cy="0"/>
        </a:xfrm>
      </p:grpSpPr>
      <p:sp>
        <p:nvSpPr>
          <p:cNvPr id="133" name="Google Shape;133;p21"/>
          <p:cNvSpPr txBox="1"/>
          <p:nvPr>
            <p:ph idx="10" type="dt"/>
          </p:nvPr>
        </p:nvSpPr>
        <p:spPr>
          <a:xfrm>
            <a:off x="514350" y="4809335"/>
            <a:ext cx="3086100" cy="17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p21"/>
          <p:cNvSpPr txBox="1"/>
          <p:nvPr>
            <p:ph idx="11" type="ftr"/>
          </p:nvPr>
        </p:nvSpPr>
        <p:spPr>
          <a:xfrm>
            <a:off x="514350" y="4916023"/>
            <a:ext cx="3771900" cy="17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p21"/>
          <p:cNvSpPr txBox="1"/>
          <p:nvPr>
            <p:ph idx="12" type="sldNum"/>
          </p:nvPr>
        </p:nvSpPr>
        <p:spPr>
          <a:xfrm>
            <a:off x="6541193" y="4372311"/>
            <a:ext cx="2194500" cy="1047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1"/>
        </a:solidFill>
      </p:bgPr>
    </p:bg>
    <p:spTree>
      <p:nvGrpSpPr>
        <p:cNvPr id="17" name="Shape 17"/>
        <p:cNvGrpSpPr/>
        <p:nvPr/>
      </p:nvGrpSpPr>
      <p:grpSpPr>
        <a:xfrm>
          <a:off x="0" y="0"/>
          <a:ext cx="0" cy="0"/>
          <a:chOff x="0" y="0"/>
          <a:chExt cx="0" cy="0"/>
        </a:xfrm>
      </p:grpSpPr>
      <p:sp>
        <p:nvSpPr>
          <p:cNvPr id="18" name="Google Shape;18;p3"/>
          <p:cNvSpPr/>
          <p:nvPr/>
        </p:nvSpPr>
        <p:spPr>
          <a:xfrm>
            <a:off x="0" y="0"/>
            <a:ext cx="9144000" cy="51435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 name="Google Shape;19;p3"/>
          <p:cNvSpPr txBox="1"/>
          <p:nvPr>
            <p:ph type="ctrTitle"/>
          </p:nvPr>
        </p:nvSpPr>
        <p:spPr>
          <a:xfrm>
            <a:off x="452628" y="577850"/>
            <a:ext cx="8086800" cy="2514600"/>
          </a:xfrm>
          <a:prstGeom prst="rect">
            <a:avLst/>
          </a:prstGeom>
          <a:noFill/>
          <a:ln>
            <a:noFill/>
          </a:ln>
        </p:spPr>
        <p:txBody>
          <a:bodyPr anchorCtr="0" anchor="b" bIns="34275" lIns="68575" spcFirstLastPara="1" rIns="68575" wrap="square" tIns="34275">
            <a:noAutofit/>
          </a:bodyPr>
          <a:lstStyle>
            <a:lvl1pPr lvl="0" algn="l">
              <a:lnSpc>
                <a:spcPct val="80000"/>
              </a:lnSpc>
              <a:spcBef>
                <a:spcPts val="0"/>
              </a:spcBef>
              <a:spcAft>
                <a:spcPts val="0"/>
              </a:spcAft>
              <a:buClr>
                <a:srgbClr val="FFFFFF"/>
              </a:buClr>
              <a:buSzPts val="6600"/>
              <a:buFont typeface="Calibri"/>
              <a:buNone/>
              <a:defRPr sz="6600">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0" name="Google Shape;20;p3"/>
          <p:cNvSpPr txBox="1"/>
          <p:nvPr>
            <p:ph idx="1" type="subTitle"/>
          </p:nvPr>
        </p:nvSpPr>
        <p:spPr>
          <a:xfrm>
            <a:off x="500634" y="3155157"/>
            <a:ext cx="6921300" cy="1234500"/>
          </a:xfrm>
          <a:prstGeom prst="rect">
            <a:avLst/>
          </a:prstGeom>
          <a:noFill/>
          <a:ln>
            <a:noFill/>
          </a:ln>
        </p:spPr>
        <p:txBody>
          <a:bodyPr anchorCtr="0" anchor="t" bIns="34275" lIns="68575" spcFirstLastPara="1" rIns="68575" wrap="square" tIns="34275">
            <a:noAutofit/>
          </a:bodyPr>
          <a:lstStyle>
            <a:lvl1pPr lvl="0" algn="l">
              <a:lnSpc>
                <a:spcPct val="85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lvl="1" algn="ctr">
              <a:lnSpc>
                <a:spcPct val="85000"/>
              </a:lnSpc>
              <a:spcBef>
                <a:spcPts val="500"/>
              </a:spcBef>
              <a:spcAft>
                <a:spcPts val="0"/>
              </a:spcAft>
              <a:buClr>
                <a:srgbClr val="262626"/>
              </a:buClr>
              <a:buSzPts val="2100"/>
              <a:buNone/>
              <a:defRPr sz="2100"/>
            </a:lvl2pPr>
            <a:lvl3pPr lvl="2" algn="ctr">
              <a:lnSpc>
                <a:spcPct val="85000"/>
              </a:lnSpc>
              <a:spcBef>
                <a:spcPts val="500"/>
              </a:spcBef>
              <a:spcAft>
                <a:spcPts val="0"/>
              </a:spcAft>
              <a:buClr>
                <a:srgbClr val="262626"/>
              </a:buClr>
              <a:buSzPts val="1800"/>
              <a:buNone/>
              <a:defRPr sz="1800"/>
            </a:lvl3pPr>
            <a:lvl4pPr lvl="3" algn="ctr">
              <a:lnSpc>
                <a:spcPct val="85000"/>
              </a:lnSpc>
              <a:spcBef>
                <a:spcPts val="500"/>
              </a:spcBef>
              <a:spcAft>
                <a:spcPts val="0"/>
              </a:spcAft>
              <a:buClr>
                <a:srgbClr val="262626"/>
              </a:buClr>
              <a:buSzPts val="1500"/>
              <a:buNone/>
              <a:defRPr sz="1500"/>
            </a:lvl4pPr>
            <a:lvl5pPr lvl="4" algn="ctr">
              <a:lnSpc>
                <a:spcPct val="85000"/>
              </a:lnSpc>
              <a:spcBef>
                <a:spcPts val="500"/>
              </a:spcBef>
              <a:spcAft>
                <a:spcPts val="0"/>
              </a:spcAft>
              <a:buClr>
                <a:srgbClr val="262626"/>
              </a:buClr>
              <a:buSzPts val="1500"/>
              <a:buNone/>
              <a:defRPr sz="1500"/>
            </a:lvl5pPr>
            <a:lvl6pPr lvl="5" algn="ctr">
              <a:lnSpc>
                <a:spcPct val="85000"/>
              </a:lnSpc>
              <a:spcBef>
                <a:spcPts val="500"/>
              </a:spcBef>
              <a:spcAft>
                <a:spcPts val="0"/>
              </a:spcAft>
              <a:buClr>
                <a:srgbClr val="262626"/>
              </a:buClr>
              <a:buSzPts val="1500"/>
              <a:buNone/>
              <a:defRPr sz="1500"/>
            </a:lvl6pPr>
            <a:lvl7pPr lvl="6" algn="ctr">
              <a:lnSpc>
                <a:spcPct val="85000"/>
              </a:lnSpc>
              <a:spcBef>
                <a:spcPts val="500"/>
              </a:spcBef>
              <a:spcAft>
                <a:spcPts val="0"/>
              </a:spcAft>
              <a:buClr>
                <a:srgbClr val="262626"/>
              </a:buClr>
              <a:buSzPts val="1500"/>
              <a:buNone/>
              <a:defRPr sz="1500"/>
            </a:lvl7pPr>
            <a:lvl8pPr lvl="7" algn="ctr">
              <a:lnSpc>
                <a:spcPct val="85000"/>
              </a:lnSpc>
              <a:spcBef>
                <a:spcPts val="500"/>
              </a:spcBef>
              <a:spcAft>
                <a:spcPts val="0"/>
              </a:spcAft>
              <a:buClr>
                <a:srgbClr val="262626"/>
              </a:buClr>
              <a:buSzPts val="1500"/>
              <a:buNone/>
              <a:defRPr sz="1500"/>
            </a:lvl8pPr>
            <a:lvl9pPr lvl="8" algn="ctr">
              <a:lnSpc>
                <a:spcPct val="85000"/>
              </a:lnSpc>
              <a:spcBef>
                <a:spcPts val="500"/>
              </a:spcBef>
              <a:spcAft>
                <a:spcPts val="0"/>
              </a:spcAft>
              <a:buClr>
                <a:srgbClr val="262626"/>
              </a:buClr>
              <a:buSzPts val="1500"/>
              <a:buNone/>
              <a:defRPr sz="1500"/>
            </a:lvl9pPr>
          </a:lstStyle>
          <a:p/>
        </p:txBody>
      </p:sp>
      <p:sp>
        <p:nvSpPr>
          <p:cNvPr id="21" name="Google Shape;21;p3"/>
          <p:cNvSpPr txBox="1"/>
          <p:nvPr>
            <p:ph idx="10" type="dt"/>
          </p:nvPr>
        </p:nvSpPr>
        <p:spPr>
          <a:xfrm>
            <a:off x="514350" y="4809335"/>
            <a:ext cx="3086100" cy="171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rgbClr val="FFFFF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Google Shape;22;p3"/>
          <p:cNvSpPr txBox="1"/>
          <p:nvPr>
            <p:ph idx="11" type="ftr"/>
          </p:nvPr>
        </p:nvSpPr>
        <p:spPr>
          <a:xfrm>
            <a:off x="514350" y="4916023"/>
            <a:ext cx="3771900" cy="171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rgbClr val="FFFFF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 name="Google Shape;23;p3"/>
          <p:cNvSpPr txBox="1"/>
          <p:nvPr>
            <p:ph idx="12" type="sldNum"/>
          </p:nvPr>
        </p:nvSpPr>
        <p:spPr>
          <a:xfrm>
            <a:off x="6572944" y="4407309"/>
            <a:ext cx="2194500" cy="10479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b="0" i="0" sz="7700" u="none" cap="none" strike="noStrike">
                <a:solidFill>
                  <a:srgbClr val="FFFFFF"/>
                </a:solidFill>
                <a:latin typeface="Calibri"/>
                <a:ea typeface="Calibri"/>
                <a:cs typeface="Calibri"/>
                <a:sym typeface="Calibri"/>
              </a:defRPr>
            </a:lvl1pPr>
            <a:lvl2pPr indent="0" lvl="1" marL="0" algn="r">
              <a:spcBef>
                <a:spcPts val="0"/>
              </a:spcBef>
              <a:buNone/>
              <a:defRPr b="0" i="0" sz="7700" u="none" cap="none" strike="noStrike">
                <a:solidFill>
                  <a:srgbClr val="FFFFFF"/>
                </a:solidFill>
                <a:latin typeface="Calibri"/>
                <a:ea typeface="Calibri"/>
                <a:cs typeface="Calibri"/>
                <a:sym typeface="Calibri"/>
              </a:defRPr>
            </a:lvl2pPr>
            <a:lvl3pPr indent="0" lvl="2" marL="0" algn="r">
              <a:spcBef>
                <a:spcPts val="0"/>
              </a:spcBef>
              <a:buNone/>
              <a:defRPr b="0" i="0" sz="7700" u="none" cap="none" strike="noStrike">
                <a:solidFill>
                  <a:srgbClr val="FFFFFF"/>
                </a:solidFill>
                <a:latin typeface="Calibri"/>
                <a:ea typeface="Calibri"/>
                <a:cs typeface="Calibri"/>
                <a:sym typeface="Calibri"/>
              </a:defRPr>
            </a:lvl3pPr>
            <a:lvl4pPr indent="0" lvl="3" marL="0" algn="r">
              <a:spcBef>
                <a:spcPts val="0"/>
              </a:spcBef>
              <a:buNone/>
              <a:defRPr b="0" i="0" sz="7700" u="none" cap="none" strike="noStrike">
                <a:solidFill>
                  <a:srgbClr val="FFFFFF"/>
                </a:solidFill>
                <a:latin typeface="Calibri"/>
                <a:ea typeface="Calibri"/>
                <a:cs typeface="Calibri"/>
                <a:sym typeface="Calibri"/>
              </a:defRPr>
            </a:lvl4pPr>
            <a:lvl5pPr indent="0" lvl="4" marL="0" algn="r">
              <a:spcBef>
                <a:spcPts val="0"/>
              </a:spcBef>
              <a:buNone/>
              <a:defRPr b="0" i="0" sz="7700" u="none" cap="none" strike="noStrike">
                <a:solidFill>
                  <a:srgbClr val="FFFFFF"/>
                </a:solidFill>
                <a:latin typeface="Calibri"/>
                <a:ea typeface="Calibri"/>
                <a:cs typeface="Calibri"/>
                <a:sym typeface="Calibri"/>
              </a:defRPr>
            </a:lvl5pPr>
            <a:lvl6pPr indent="0" lvl="5" marL="0" algn="r">
              <a:spcBef>
                <a:spcPts val="0"/>
              </a:spcBef>
              <a:buNone/>
              <a:defRPr b="0" i="0" sz="7700" u="none" cap="none" strike="noStrike">
                <a:solidFill>
                  <a:srgbClr val="FFFFFF"/>
                </a:solidFill>
                <a:latin typeface="Calibri"/>
                <a:ea typeface="Calibri"/>
                <a:cs typeface="Calibri"/>
                <a:sym typeface="Calibri"/>
              </a:defRPr>
            </a:lvl6pPr>
            <a:lvl7pPr indent="0" lvl="6" marL="0" algn="r">
              <a:spcBef>
                <a:spcPts val="0"/>
              </a:spcBef>
              <a:buNone/>
              <a:defRPr b="0" i="0" sz="7700" u="none" cap="none" strike="noStrike">
                <a:solidFill>
                  <a:srgbClr val="FFFFFF"/>
                </a:solidFill>
                <a:latin typeface="Calibri"/>
                <a:ea typeface="Calibri"/>
                <a:cs typeface="Calibri"/>
                <a:sym typeface="Calibri"/>
              </a:defRPr>
            </a:lvl7pPr>
            <a:lvl8pPr indent="0" lvl="7" marL="0" algn="r">
              <a:spcBef>
                <a:spcPts val="0"/>
              </a:spcBef>
              <a:buNone/>
              <a:defRPr b="0" i="0" sz="7700" u="none" cap="none" strike="noStrike">
                <a:solidFill>
                  <a:srgbClr val="FFFFFF"/>
                </a:solidFill>
                <a:latin typeface="Calibri"/>
                <a:ea typeface="Calibri"/>
                <a:cs typeface="Calibri"/>
                <a:sym typeface="Calibri"/>
              </a:defRPr>
            </a:lvl8pPr>
            <a:lvl9pPr indent="0" lvl="8" marL="0" algn="r">
              <a:spcBef>
                <a:spcPts val="0"/>
              </a:spcBef>
              <a:buNone/>
              <a:defRPr b="0" i="0" sz="77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36" name="Shape 136"/>
        <p:cNvGrpSpPr/>
        <p:nvPr/>
      </p:nvGrpSpPr>
      <p:grpSpPr>
        <a:xfrm>
          <a:off x="0" y="0"/>
          <a:ext cx="0" cy="0"/>
          <a:chOff x="0" y="0"/>
          <a:chExt cx="0" cy="0"/>
        </a:xfrm>
      </p:grpSpPr>
      <p:sp>
        <p:nvSpPr>
          <p:cNvPr id="137" name="Google Shape;137;p22"/>
          <p:cNvSpPr/>
          <p:nvPr/>
        </p:nvSpPr>
        <p:spPr>
          <a:xfrm>
            <a:off x="5715000" y="0"/>
            <a:ext cx="3429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2"/>
          <p:cNvSpPr txBox="1"/>
          <p:nvPr>
            <p:ph type="title"/>
          </p:nvPr>
        </p:nvSpPr>
        <p:spPr>
          <a:xfrm>
            <a:off x="6196053" y="406711"/>
            <a:ext cx="2537400" cy="1440300"/>
          </a:xfrm>
          <a:prstGeom prst="rect">
            <a:avLst/>
          </a:prstGeom>
          <a:noFill/>
          <a:ln>
            <a:noFill/>
          </a:ln>
        </p:spPr>
        <p:txBody>
          <a:bodyPr anchorCtr="0" anchor="b" bIns="45700" lIns="91425" spcFirstLastPara="1" rIns="91425" wrap="square" tIns="45700">
            <a:noAutofit/>
          </a:bodyPr>
          <a:lstStyle>
            <a:lvl1pPr lvl="0" rtl="0" algn="l">
              <a:lnSpc>
                <a:spcPct val="85000"/>
              </a:lnSpc>
              <a:spcBef>
                <a:spcPts val="0"/>
              </a:spcBef>
              <a:spcAft>
                <a:spcPts val="0"/>
              </a:spcAft>
              <a:buClr>
                <a:srgbClr val="FFFFFF"/>
              </a:buClr>
              <a:buSzPts val="3600"/>
              <a:buFont typeface="Calibri"/>
              <a:buNone/>
              <a:defRPr sz="36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9" name="Google Shape;139;p22"/>
          <p:cNvSpPr txBox="1"/>
          <p:nvPr>
            <p:ph idx="1" type="body"/>
          </p:nvPr>
        </p:nvSpPr>
        <p:spPr>
          <a:xfrm>
            <a:off x="571500" y="571500"/>
            <a:ext cx="4572000" cy="3429000"/>
          </a:xfrm>
          <a:prstGeom prst="rect">
            <a:avLst/>
          </a:prstGeom>
          <a:noFill/>
          <a:ln>
            <a:noFill/>
          </a:ln>
        </p:spPr>
        <p:txBody>
          <a:bodyPr anchorCtr="0" anchor="t" bIns="45700" lIns="91425" spcFirstLastPara="1" rIns="91425" wrap="square" tIns="45700">
            <a:noAutofit/>
          </a:bodyPr>
          <a:lstStyle>
            <a:lvl1pPr indent="-368300" lvl="0" marL="457200" rtl="0" algn="l">
              <a:lnSpc>
                <a:spcPct val="85000"/>
              </a:lnSpc>
              <a:spcBef>
                <a:spcPts val="1300"/>
              </a:spcBef>
              <a:spcAft>
                <a:spcPts val="0"/>
              </a:spcAft>
              <a:buClr>
                <a:srgbClr val="262626"/>
              </a:buClr>
              <a:buSzPts val="2200"/>
              <a:buChar char=" "/>
              <a:defRPr sz="2200"/>
            </a:lvl1pPr>
            <a:lvl2pPr indent="-349250" lvl="1" marL="914400" rtl="0" algn="l">
              <a:lnSpc>
                <a:spcPct val="85000"/>
              </a:lnSpc>
              <a:spcBef>
                <a:spcPts val="600"/>
              </a:spcBef>
              <a:spcAft>
                <a:spcPts val="0"/>
              </a:spcAft>
              <a:buClr>
                <a:srgbClr val="262626"/>
              </a:buClr>
              <a:buSzPts val="1900"/>
              <a:buChar char=" "/>
              <a:defRPr sz="1900"/>
            </a:lvl2pPr>
            <a:lvl3pPr indent="-336550" lvl="2" marL="1371600" rtl="0" algn="l">
              <a:lnSpc>
                <a:spcPct val="85000"/>
              </a:lnSpc>
              <a:spcBef>
                <a:spcPts val="600"/>
              </a:spcBef>
              <a:spcAft>
                <a:spcPts val="0"/>
              </a:spcAft>
              <a:buClr>
                <a:srgbClr val="262626"/>
              </a:buClr>
              <a:buSzPts val="1700"/>
              <a:buChar char=" "/>
              <a:defRPr sz="1700"/>
            </a:lvl3pPr>
            <a:lvl4pPr indent="-323850" lvl="3" marL="1828800" rtl="0" algn="l">
              <a:lnSpc>
                <a:spcPct val="85000"/>
              </a:lnSpc>
              <a:spcBef>
                <a:spcPts val="600"/>
              </a:spcBef>
              <a:spcAft>
                <a:spcPts val="0"/>
              </a:spcAft>
              <a:buClr>
                <a:srgbClr val="262626"/>
              </a:buClr>
              <a:buSzPts val="1500"/>
              <a:buChar char=" "/>
              <a:defRPr sz="1500"/>
            </a:lvl4pPr>
            <a:lvl5pPr indent="-317500" lvl="4" marL="2286000" rtl="0" algn="l">
              <a:lnSpc>
                <a:spcPct val="85000"/>
              </a:lnSpc>
              <a:spcBef>
                <a:spcPts val="600"/>
              </a:spcBef>
              <a:spcAft>
                <a:spcPts val="0"/>
              </a:spcAft>
              <a:buClr>
                <a:srgbClr val="262626"/>
              </a:buClr>
              <a:buSzPts val="1400"/>
              <a:buChar char=" "/>
              <a:defRPr sz="1400"/>
            </a:lvl5pPr>
            <a:lvl6pPr indent="-317500" lvl="5" marL="2743200" rtl="0" algn="l">
              <a:lnSpc>
                <a:spcPct val="85000"/>
              </a:lnSpc>
              <a:spcBef>
                <a:spcPts val="600"/>
              </a:spcBef>
              <a:spcAft>
                <a:spcPts val="0"/>
              </a:spcAft>
              <a:buClr>
                <a:srgbClr val="262626"/>
              </a:buClr>
              <a:buSzPts val="1400"/>
              <a:buChar char=" "/>
              <a:defRPr sz="1400"/>
            </a:lvl6pPr>
            <a:lvl7pPr indent="-317500" lvl="6" marL="3200400" rtl="0" algn="l">
              <a:lnSpc>
                <a:spcPct val="85000"/>
              </a:lnSpc>
              <a:spcBef>
                <a:spcPts val="600"/>
              </a:spcBef>
              <a:spcAft>
                <a:spcPts val="0"/>
              </a:spcAft>
              <a:buClr>
                <a:srgbClr val="262626"/>
              </a:buClr>
              <a:buSzPts val="1400"/>
              <a:buChar char=" "/>
              <a:defRPr sz="1400"/>
            </a:lvl7pPr>
            <a:lvl8pPr indent="-317500" lvl="7" marL="3657600" rtl="0" algn="l">
              <a:lnSpc>
                <a:spcPct val="85000"/>
              </a:lnSpc>
              <a:spcBef>
                <a:spcPts val="600"/>
              </a:spcBef>
              <a:spcAft>
                <a:spcPts val="0"/>
              </a:spcAft>
              <a:buClr>
                <a:srgbClr val="262626"/>
              </a:buClr>
              <a:buSzPts val="1400"/>
              <a:buChar char=" "/>
              <a:defRPr sz="1400"/>
            </a:lvl8pPr>
            <a:lvl9pPr indent="-317500" lvl="8" marL="4114800" rtl="0" algn="l">
              <a:lnSpc>
                <a:spcPct val="85000"/>
              </a:lnSpc>
              <a:spcBef>
                <a:spcPts val="600"/>
              </a:spcBef>
              <a:spcAft>
                <a:spcPts val="0"/>
              </a:spcAft>
              <a:buClr>
                <a:srgbClr val="262626"/>
              </a:buClr>
              <a:buSzPts val="1400"/>
              <a:buChar char=" "/>
              <a:defRPr sz="1400"/>
            </a:lvl9pPr>
          </a:lstStyle>
          <a:p/>
        </p:txBody>
      </p:sp>
      <p:sp>
        <p:nvSpPr>
          <p:cNvPr id="140" name="Google Shape;140;p22"/>
          <p:cNvSpPr txBox="1"/>
          <p:nvPr>
            <p:ph idx="2" type="body"/>
          </p:nvPr>
        </p:nvSpPr>
        <p:spPr>
          <a:xfrm>
            <a:off x="6206987" y="1883860"/>
            <a:ext cx="2548800" cy="234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200"/>
              </a:spcBef>
              <a:spcAft>
                <a:spcPts val="0"/>
              </a:spcAft>
              <a:buClr>
                <a:srgbClr val="404040"/>
              </a:buClr>
              <a:buSzPts val="1500"/>
              <a:buFont typeface="Calibri"/>
              <a:buNone/>
              <a:defRPr sz="1500">
                <a:solidFill>
                  <a:srgbClr val="404040"/>
                </a:solidFill>
              </a:defRPr>
            </a:lvl1pPr>
            <a:lvl2pPr indent="-228600" lvl="1" marL="914400" rtl="0" algn="l">
              <a:lnSpc>
                <a:spcPct val="85000"/>
              </a:lnSpc>
              <a:spcBef>
                <a:spcPts val="600"/>
              </a:spcBef>
              <a:spcAft>
                <a:spcPts val="0"/>
              </a:spcAft>
              <a:buClr>
                <a:srgbClr val="262626"/>
              </a:buClr>
              <a:buSzPts val="1200"/>
              <a:buNone/>
              <a:defRPr sz="1200"/>
            </a:lvl2pPr>
            <a:lvl3pPr indent="-228600" lvl="2" marL="1371600" rtl="0" algn="l">
              <a:lnSpc>
                <a:spcPct val="85000"/>
              </a:lnSpc>
              <a:spcBef>
                <a:spcPts val="600"/>
              </a:spcBef>
              <a:spcAft>
                <a:spcPts val="0"/>
              </a:spcAft>
              <a:buClr>
                <a:srgbClr val="262626"/>
              </a:buClr>
              <a:buSzPts val="1000"/>
              <a:buNone/>
              <a:defRPr sz="1000"/>
            </a:lvl3pPr>
            <a:lvl4pPr indent="-228600" lvl="3" marL="1828800" rtl="0" algn="l">
              <a:lnSpc>
                <a:spcPct val="85000"/>
              </a:lnSpc>
              <a:spcBef>
                <a:spcPts val="600"/>
              </a:spcBef>
              <a:spcAft>
                <a:spcPts val="0"/>
              </a:spcAft>
              <a:buClr>
                <a:srgbClr val="262626"/>
              </a:buClr>
              <a:buSzPts val="900"/>
              <a:buNone/>
              <a:defRPr sz="900"/>
            </a:lvl4pPr>
            <a:lvl5pPr indent="-228600" lvl="4" marL="2286000" rtl="0" algn="l">
              <a:lnSpc>
                <a:spcPct val="85000"/>
              </a:lnSpc>
              <a:spcBef>
                <a:spcPts val="600"/>
              </a:spcBef>
              <a:spcAft>
                <a:spcPts val="0"/>
              </a:spcAft>
              <a:buClr>
                <a:srgbClr val="262626"/>
              </a:buClr>
              <a:buSzPts val="900"/>
              <a:buNone/>
              <a:defRPr sz="900"/>
            </a:lvl5pPr>
            <a:lvl6pPr indent="-228600" lvl="5" marL="2743200" rtl="0" algn="l">
              <a:lnSpc>
                <a:spcPct val="85000"/>
              </a:lnSpc>
              <a:spcBef>
                <a:spcPts val="600"/>
              </a:spcBef>
              <a:spcAft>
                <a:spcPts val="0"/>
              </a:spcAft>
              <a:buClr>
                <a:srgbClr val="262626"/>
              </a:buClr>
              <a:buSzPts val="900"/>
              <a:buNone/>
              <a:defRPr sz="900"/>
            </a:lvl6pPr>
            <a:lvl7pPr indent="-228600" lvl="6" marL="3200400" rtl="0" algn="l">
              <a:lnSpc>
                <a:spcPct val="85000"/>
              </a:lnSpc>
              <a:spcBef>
                <a:spcPts val="600"/>
              </a:spcBef>
              <a:spcAft>
                <a:spcPts val="0"/>
              </a:spcAft>
              <a:buClr>
                <a:srgbClr val="262626"/>
              </a:buClr>
              <a:buSzPts val="900"/>
              <a:buNone/>
              <a:defRPr sz="900"/>
            </a:lvl7pPr>
            <a:lvl8pPr indent="-228600" lvl="7" marL="3657600" rtl="0" algn="l">
              <a:lnSpc>
                <a:spcPct val="85000"/>
              </a:lnSpc>
              <a:spcBef>
                <a:spcPts val="600"/>
              </a:spcBef>
              <a:spcAft>
                <a:spcPts val="0"/>
              </a:spcAft>
              <a:buClr>
                <a:srgbClr val="262626"/>
              </a:buClr>
              <a:buSzPts val="900"/>
              <a:buNone/>
              <a:defRPr sz="900"/>
            </a:lvl8pPr>
            <a:lvl9pPr indent="-228600" lvl="8" marL="4114800" rtl="0" algn="l">
              <a:lnSpc>
                <a:spcPct val="85000"/>
              </a:lnSpc>
              <a:spcBef>
                <a:spcPts val="600"/>
              </a:spcBef>
              <a:spcAft>
                <a:spcPts val="0"/>
              </a:spcAft>
              <a:buClr>
                <a:srgbClr val="262626"/>
              </a:buClr>
              <a:buSzPts val="900"/>
              <a:buNone/>
              <a:defRPr sz="900"/>
            </a:lvl9pPr>
          </a:lstStyle>
          <a:p/>
        </p:txBody>
      </p:sp>
      <p:sp>
        <p:nvSpPr>
          <p:cNvPr id="141" name="Google Shape;141;p22"/>
          <p:cNvSpPr txBox="1"/>
          <p:nvPr>
            <p:ph idx="10" type="dt"/>
          </p:nvPr>
        </p:nvSpPr>
        <p:spPr>
          <a:xfrm>
            <a:off x="514350" y="4809335"/>
            <a:ext cx="3086100" cy="17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p22"/>
          <p:cNvSpPr txBox="1"/>
          <p:nvPr>
            <p:ph idx="11" type="ftr"/>
          </p:nvPr>
        </p:nvSpPr>
        <p:spPr>
          <a:xfrm>
            <a:off x="514350" y="4916023"/>
            <a:ext cx="3771900" cy="17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3" name="Google Shape;143;p22"/>
          <p:cNvSpPr txBox="1"/>
          <p:nvPr>
            <p:ph idx="12" type="sldNum"/>
          </p:nvPr>
        </p:nvSpPr>
        <p:spPr>
          <a:xfrm>
            <a:off x="6541193" y="4372311"/>
            <a:ext cx="2194500" cy="1047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b="0" i="0" sz="9000" u="none" cap="none" strike="noStrike">
                <a:solidFill>
                  <a:srgbClr val="FFFFFF"/>
                </a:solidFill>
                <a:latin typeface="Calibri"/>
                <a:ea typeface="Calibri"/>
                <a:cs typeface="Calibri"/>
                <a:sym typeface="Calibri"/>
              </a:defRPr>
            </a:lvl1pPr>
            <a:lvl2pPr indent="0" lvl="1" marL="0" rtl="0" algn="r">
              <a:spcBef>
                <a:spcPts val="0"/>
              </a:spcBef>
              <a:buNone/>
              <a:defRPr b="0" i="0" sz="9000" u="none" cap="none" strike="noStrike">
                <a:solidFill>
                  <a:srgbClr val="FFFFFF"/>
                </a:solidFill>
                <a:latin typeface="Calibri"/>
                <a:ea typeface="Calibri"/>
                <a:cs typeface="Calibri"/>
                <a:sym typeface="Calibri"/>
              </a:defRPr>
            </a:lvl2pPr>
            <a:lvl3pPr indent="0" lvl="2" marL="0" rtl="0" algn="r">
              <a:spcBef>
                <a:spcPts val="0"/>
              </a:spcBef>
              <a:buNone/>
              <a:defRPr b="0" i="0" sz="9000" u="none" cap="none" strike="noStrike">
                <a:solidFill>
                  <a:srgbClr val="FFFFFF"/>
                </a:solidFill>
                <a:latin typeface="Calibri"/>
                <a:ea typeface="Calibri"/>
                <a:cs typeface="Calibri"/>
                <a:sym typeface="Calibri"/>
              </a:defRPr>
            </a:lvl3pPr>
            <a:lvl4pPr indent="0" lvl="3" marL="0" rtl="0" algn="r">
              <a:spcBef>
                <a:spcPts val="0"/>
              </a:spcBef>
              <a:buNone/>
              <a:defRPr b="0" i="0" sz="9000" u="none" cap="none" strike="noStrike">
                <a:solidFill>
                  <a:srgbClr val="FFFFFF"/>
                </a:solidFill>
                <a:latin typeface="Calibri"/>
                <a:ea typeface="Calibri"/>
                <a:cs typeface="Calibri"/>
                <a:sym typeface="Calibri"/>
              </a:defRPr>
            </a:lvl4pPr>
            <a:lvl5pPr indent="0" lvl="4" marL="0" rtl="0" algn="r">
              <a:spcBef>
                <a:spcPts val="0"/>
              </a:spcBef>
              <a:buNone/>
              <a:defRPr b="0" i="0" sz="9000" u="none" cap="none" strike="noStrike">
                <a:solidFill>
                  <a:srgbClr val="FFFFFF"/>
                </a:solidFill>
                <a:latin typeface="Calibri"/>
                <a:ea typeface="Calibri"/>
                <a:cs typeface="Calibri"/>
                <a:sym typeface="Calibri"/>
              </a:defRPr>
            </a:lvl5pPr>
            <a:lvl6pPr indent="0" lvl="5" marL="0" rtl="0" algn="r">
              <a:spcBef>
                <a:spcPts val="0"/>
              </a:spcBef>
              <a:buNone/>
              <a:defRPr b="0" i="0" sz="9000" u="none" cap="none" strike="noStrike">
                <a:solidFill>
                  <a:srgbClr val="FFFFFF"/>
                </a:solidFill>
                <a:latin typeface="Calibri"/>
                <a:ea typeface="Calibri"/>
                <a:cs typeface="Calibri"/>
                <a:sym typeface="Calibri"/>
              </a:defRPr>
            </a:lvl6pPr>
            <a:lvl7pPr indent="0" lvl="6" marL="0" rtl="0" algn="r">
              <a:spcBef>
                <a:spcPts val="0"/>
              </a:spcBef>
              <a:buNone/>
              <a:defRPr b="0" i="0" sz="9000" u="none" cap="none" strike="noStrike">
                <a:solidFill>
                  <a:srgbClr val="FFFFFF"/>
                </a:solidFill>
                <a:latin typeface="Calibri"/>
                <a:ea typeface="Calibri"/>
                <a:cs typeface="Calibri"/>
                <a:sym typeface="Calibri"/>
              </a:defRPr>
            </a:lvl7pPr>
            <a:lvl8pPr indent="0" lvl="7" marL="0" rtl="0" algn="r">
              <a:spcBef>
                <a:spcPts val="0"/>
              </a:spcBef>
              <a:buNone/>
              <a:defRPr b="0" i="0" sz="9000" u="none" cap="none" strike="noStrike">
                <a:solidFill>
                  <a:srgbClr val="FFFFFF"/>
                </a:solidFill>
                <a:latin typeface="Calibri"/>
                <a:ea typeface="Calibri"/>
                <a:cs typeface="Calibri"/>
                <a:sym typeface="Calibri"/>
              </a:defRPr>
            </a:lvl8pPr>
            <a:lvl9pPr indent="0" lvl="8" marL="0" rtl="0" algn="r">
              <a:spcBef>
                <a:spcPts val="0"/>
              </a:spcBef>
              <a:buNone/>
              <a:defRPr b="0" i="0" sz="9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bg>
      <p:bgPr>
        <a:solidFill>
          <a:schemeClr val="accent1"/>
        </a:solidFill>
      </p:bgPr>
    </p:bg>
    <p:spTree>
      <p:nvGrpSpPr>
        <p:cNvPr id="144" name="Shape 144"/>
        <p:cNvGrpSpPr/>
        <p:nvPr/>
      </p:nvGrpSpPr>
      <p:grpSpPr>
        <a:xfrm>
          <a:off x="0" y="0"/>
          <a:ext cx="0" cy="0"/>
          <a:chOff x="0" y="0"/>
          <a:chExt cx="0" cy="0"/>
        </a:xfrm>
      </p:grpSpPr>
      <p:sp>
        <p:nvSpPr>
          <p:cNvPr id="145" name="Google Shape;145;p23"/>
          <p:cNvSpPr txBox="1"/>
          <p:nvPr>
            <p:ph type="title"/>
          </p:nvPr>
        </p:nvSpPr>
        <p:spPr>
          <a:xfrm>
            <a:off x="486918" y="4064001"/>
            <a:ext cx="8085600" cy="459900"/>
          </a:xfrm>
          <a:prstGeom prst="rect">
            <a:avLst/>
          </a:prstGeom>
          <a:noFill/>
          <a:ln>
            <a:noFill/>
          </a:ln>
        </p:spPr>
        <p:txBody>
          <a:bodyPr anchorCtr="0" anchor="b" bIns="45700" lIns="91425" spcFirstLastPara="1" rIns="91425" wrap="square" tIns="45700">
            <a:noAutofit/>
          </a:bodyPr>
          <a:lstStyle>
            <a:lvl1pPr lvl="0" rtl="0" algn="l">
              <a:lnSpc>
                <a:spcPct val="85000"/>
              </a:lnSpc>
              <a:spcBef>
                <a:spcPts val="0"/>
              </a:spcBef>
              <a:spcAft>
                <a:spcPts val="0"/>
              </a:spcAft>
              <a:buClr>
                <a:srgbClr val="FFFFFF"/>
              </a:buClr>
              <a:buSzPts val="2800"/>
              <a:buFont typeface="Calibri"/>
              <a:buNone/>
              <a:defRPr b="0" sz="28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6" name="Google Shape;146;p23"/>
          <p:cNvSpPr/>
          <p:nvPr>
            <p:ph idx="2" type="pic"/>
          </p:nvPr>
        </p:nvSpPr>
        <p:spPr>
          <a:xfrm>
            <a:off x="0" y="0"/>
            <a:ext cx="9144000" cy="3998100"/>
          </a:xfrm>
          <a:prstGeom prst="rect">
            <a:avLst/>
          </a:prstGeom>
          <a:solidFill>
            <a:srgbClr val="FCD6DE"/>
          </a:solidFill>
          <a:ln>
            <a:noFill/>
          </a:ln>
        </p:spPr>
        <p:txBody>
          <a:bodyPr anchorCtr="0" anchor="t" bIns="45700" lIns="91425" spcFirstLastPara="1" rIns="91425" wrap="square" tIns="45700">
            <a:noAutofit/>
          </a:bodyPr>
          <a:lstStyle>
            <a:lvl1pPr lvl="0" marR="0" rtl="0" algn="ctr">
              <a:lnSpc>
                <a:spcPct val="85000"/>
              </a:lnSpc>
              <a:spcBef>
                <a:spcPts val="800"/>
              </a:spcBef>
              <a:spcAft>
                <a:spcPts val="0"/>
              </a:spcAft>
              <a:buClr>
                <a:srgbClr val="4D4D4D"/>
              </a:buClr>
              <a:buSzPts val="3200"/>
              <a:buFont typeface="Arial"/>
              <a:buNone/>
              <a:defRPr b="0" i="0" sz="3200" u="none" cap="none" strike="noStrike">
                <a:solidFill>
                  <a:srgbClr val="4D4D4D"/>
                </a:solidFill>
                <a:latin typeface="Calibri"/>
                <a:ea typeface="Calibri"/>
                <a:cs typeface="Calibri"/>
                <a:sym typeface="Calibri"/>
              </a:defRPr>
            </a:lvl1pPr>
            <a:lvl2pPr lvl="1" marR="0" rtl="0" algn="l">
              <a:lnSpc>
                <a:spcPct val="85000"/>
              </a:lnSpc>
              <a:spcBef>
                <a:spcPts val="600"/>
              </a:spcBef>
              <a:spcAft>
                <a:spcPts val="0"/>
              </a:spcAft>
              <a:buClr>
                <a:srgbClr val="FEFEFE"/>
              </a:buClr>
              <a:buSzPts val="2800"/>
              <a:buFont typeface="Arial"/>
              <a:buNone/>
              <a:defRPr b="0" i="0" sz="2800" u="none" cap="none" strike="noStrike">
                <a:solidFill>
                  <a:srgbClr val="FEFEFE"/>
                </a:solidFill>
                <a:latin typeface="Calibri"/>
                <a:ea typeface="Calibri"/>
                <a:cs typeface="Calibri"/>
                <a:sym typeface="Calibri"/>
              </a:defRPr>
            </a:lvl2pPr>
            <a:lvl3pPr lvl="2" marR="0" rtl="0" algn="l">
              <a:lnSpc>
                <a:spcPct val="85000"/>
              </a:lnSpc>
              <a:spcBef>
                <a:spcPts val="600"/>
              </a:spcBef>
              <a:spcAft>
                <a:spcPts val="0"/>
              </a:spcAft>
              <a:buClr>
                <a:srgbClr val="FEFEFE"/>
              </a:buClr>
              <a:buSzPts val="2400"/>
              <a:buFont typeface="Arial"/>
              <a:buNone/>
              <a:defRPr b="0" i="1" sz="2400" u="none" cap="none" strike="noStrike">
                <a:solidFill>
                  <a:srgbClr val="FEFEFE"/>
                </a:solidFill>
                <a:latin typeface="Calibri"/>
                <a:ea typeface="Calibri"/>
                <a:cs typeface="Calibri"/>
                <a:sym typeface="Calibri"/>
              </a:defRPr>
            </a:lvl3pPr>
            <a:lvl4pPr lvl="3" marR="0" rtl="0" algn="l">
              <a:lnSpc>
                <a:spcPct val="85000"/>
              </a:lnSpc>
              <a:spcBef>
                <a:spcPts val="600"/>
              </a:spcBef>
              <a:spcAft>
                <a:spcPts val="0"/>
              </a:spcAft>
              <a:buClr>
                <a:srgbClr val="FEFEFE"/>
              </a:buClr>
              <a:buSzPts val="2000"/>
              <a:buFont typeface="Arial"/>
              <a:buNone/>
              <a:defRPr b="0" i="0" sz="2000" u="none" cap="none" strike="noStrike">
                <a:solidFill>
                  <a:srgbClr val="FEFEFE"/>
                </a:solidFill>
                <a:latin typeface="Calibri"/>
                <a:ea typeface="Calibri"/>
                <a:cs typeface="Calibri"/>
                <a:sym typeface="Calibri"/>
              </a:defRPr>
            </a:lvl4pPr>
            <a:lvl5pPr lvl="4" marR="0" rtl="0" algn="l">
              <a:lnSpc>
                <a:spcPct val="85000"/>
              </a:lnSpc>
              <a:spcBef>
                <a:spcPts val="600"/>
              </a:spcBef>
              <a:spcAft>
                <a:spcPts val="0"/>
              </a:spcAft>
              <a:buClr>
                <a:srgbClr val="FEFEFE"/>
              </a:buClr>
              <a:buSzPts val="2000"/>
              <a:buFont typeface="Arial"/>
              <a:buNone/>
              <a:defRPr b="0" i="0" sz="2000" u="none" cap="none" strike="noStrike">
                <a:solidFill>
                  <a:srgbClr val="FEFEFE"/>
                </a:solidFill>
                <a:latin typeface="Calibri"/>
                <a:ea typeface="Calibri"/>
                <a:cs typeface="Calibri"/>
                <a:sym typeface="Calibri"/>
              </a:defRPr>
            </a:lvl5pPr>
            <a:lvl6pPr lvl="5" marR="0" rtl="0" algn="l">
              <a:lnSpc>
                <a:spcPct val="85000"/>
              </a:lnSpc>
              <a:spcBef>
                <a:spcPts val="600"/>
              </a:spcBef>
              <a:spcAft>
                <a:spcPts val="0"/>
              </a:spcAft>
              <a:buClr>
                <a:srgbClr val="FEFEFE"/>
              </a:buClr>
              <a:buSzPts val="2000"/>
              <a:buFont typeface="Arial"/>
              <a:buNone/>
              <a:defRPr b="0" i="0" sz="2000" u="none" cap="none" strike="noStrike">
                <a:solidFill>
                  <a:srgbClr val="FEFEFE"/>
                </a:solidFill>
                <a:latin typeface="Calibri"/>
                <a:ea typeface="Calibri"/>
                <a:cs typeface="Calibri"/>
                <a:sym typeface="Calibri"/>
              </a:defRPr>
            </a:lvl6pPr>
            <a:lvl7pPr lvl="6" marR="0" rtl="0" algn="l">
              <a:lnSpc>
                <a:spcPct val="85000"/>
              </a:lnSpc>
              <a:spcBef>
                <a:spcPts val="600"/>
              </a:spcBef>
              <a:spcAft>
                <a:spcPts val="0"/>
              </a:spcAft>
              <a:buClr>
                <a:srgbClr val="FEFEFE"/>
              </a:buClr>
              <a:buSzPts val="2000"/>
              <a:buFont typeface="Arial"/>
              <a:buNone/>
              <a:defRPr b="0" i="0" sz="2000" u="none" cap="none" strike="noStrike">
                <a:solidFill>
                  <a:srgbClr val="FEFEFE"/>
                </a:solidFill>
                <a:latin typeface="Calibri"/>
                <a:ea typeface="Calibri"/>
                <a:cs typeface="Calibri"/>
                <a:sym typeface="Calibri"/>
              </a:defRPr>
            </a:lvl7pPr>
            <a:lvl8pPr lvl="7" marR="0" rtl="0" algn="l">
              <a:lnSpc>
                <a:spcPct val="85000"/>
              </a:lnSpc>
              <a:spcBef>
                <a:spcPts val="600"/>
              </a:spcBef>
              <a:spcAft>
                <a:spcPts val="0"/>
              </a:spcAft>
              <a:buClr>
                <a:srgbClr val="FEFEFE"/>
              </a:buClr>
              <a:buSzPts val="2000"/>
              <a:buFont typeface="Arial"/>
              <a:buNone/>
              <a:defRPr b="0" i="0" sz="2000" u="none" cap="none" strike="noStrike">
                <a:solidFill>
                  <a:srgbClr val="FEFEFE"/>
                </a:solidFill>
                <a:latin typeface="Calibri"/>
                <a:ea typeface="Calibri"/>
                <a:cs typeface="Calibri"/>
                <a:sym typeface="Calibri"/>
              </a:defRPr>
            </a:lvl8pPr>
            <a:lvl9pPr lvl="8" marR="0" rtl="0" algn="l">
              <a:lnSpc>
                <a:spcPct val="85000"/>
              </a:lnSpc>
              <a:spcBef>
                <a:spcPts val="600"/>
              </a:spcBef>
              <a:spcAft>
                <a:spcPts val="0"/>
              </a:spcAft>
              <a:buClr>
                <a:srgbClr val="FEFEFE"/>
              </a:buClr>
              <a:buSzPts val="2000"/>
              <a:buFont typeface="Arial"/>
              <a:buNone/>
              <a:defRPr b="0" i="0" sz="2000" u="none" cap="none" strike="noStrike">
                <a:solidFill>
                  <a:srgbClr val="FEFEFE"/>
                </a:solidFill>
                <a:latin typeface="Calibri"/>
                <a:ea typeface="Calibri"/>
                <a:cs typeface="Calibri"/>
                <a:sym typeface="Calibri"/>
              </a:defRPr>
            </a:lvl9pPr>
          </a:lstStyle>
          <a:p/>
        </p:txBody>
      </p:sp>
      <p:sp>
        <p:nvSpPr>
          <p:cNvPr id="147" name="Google Shape;147;p23"/>
          <p:cNvSpPr txBox="1"/>
          <p:nvPr>
            <p:ph idx="1" type="body"/>
          </p:nvPr>
        </p:nvSpPr>
        <p:spPr>
          <a:xfrm>
            <a:off x="507492" y="4432301"/>
            <a:ext cx="6921900" cy="3999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200"/>
              </a:spcBef>
              <a:spcAft>
                <a:spcPts val="0"/>
              </a:spcAft>
              <a:buClr>
                <a:srgbClr val="262626"/>
              </a:buClr>
              <a:buSzPts val="1400"/>
              <a:buNone/>
              <a:defRPr sz="1400">
                <a:solidFill>
                  <a:srgbClr val="262626"/>
                </a:solidFill>
              </a:defRPr>
            </a:lvl1pPr>
            <a:lvl2pPr indent="-228600" lvl="1" marL="914400" rtl="0" algn="l">
              <a:lnSpc>
                <a:spcPct val="85000"/>
              </a:lnSpc>
              <a:spcBef>
                <a:spcPts val="600"/>
              </a:spcBef>
              <a:spcAft>
                <a:spcPts val="0"/>
              </a:spcAft>
              <a:buClr>
                <a:srgbClr val="FEFEFE"/>
              </a:buClr>
              <a:buSzPts val="1200"/>
              <a:buNone/>
              <a:defRPr sz="1200"/>
            </a:lvl2pPr>
            <a:lvl3pPr indent="-228600" lvl="2" marL="1371600" rtl="0" algn="l">
              <a:lnSpc>
                <a:spcPct val="85000"/>
              </a:lnSpc>
              <a:spcBef>
                <a:spcPts val="600"/>
              </a:spcBef>
              <a:spcAft>
                <a:spcPts val="0"/>
              </a:spcAft>
              <a:buClr>
                <a:srgbClr val="FEFEFE"/>
              </a:buClr>
              <a:buSzPts val="1000"/>
              <a:buNone/>
              <a:defRPr sz="1000"/>
            </a:lvl3pPr>
            <a:lvl4pPr indent="-228600" lvl="3" marL="1828800" rtl="0" algn="l">
              <a:lnSpc>
                <a:spcPct val="85000"/>
              </a:lnSpc>
              <a:spcBef>
                <a:spcPts val="600"/>
              </a:spcBef>
              <a:spcAft>
                <a:spcPts val="0"/>
              </a:spcAft>
              <a:buClr>
                <a:srgbClr val="FEFEFE"/>
              </a:buClr>
              <a:buSzPts val="900"/>
              <a:buNone/>
              <a:defRPr sz="900"/>
            </a:lvl4pPr>
            <a:lvl5pPr indent="-228600" lvl="4" marL="2286000" rtl="0" algn="l">
              <a:lnSpc>
                <a:spcPct val="85000"/>
              </a:lnSpc>
              <a:spcBef>
                <a:spcPts val="600"/>
              </a:spcBef>
              <a:spcAft>
                <a:spcPts val="0"/>
              </a:spcAft>
              <a:buClr>
                <a:srgbClr val="FEFEFE"/>
              </a:buClr>
              <a:buSzPts val="900"/>
              <a:buNone/>
              <a:defRPr sz="900"/>
            </a:lvl5pPr>
            <a:lvl6pPr indent="-228600" lvl="5" marL="2743200" rtl="0" algn="l">
              <a:lnSpc>
                <a:spcPct val="85000"/>
              </a:lnSpc>
              <a:spcBef>
                <a:spcPts val="600"/>
              </a:spcBef>
              <a:spcAft>
                <a:spcPts val="0"/>
              </a:spcAft>
              <a:buClr>
                <a:srgbClr val="FEFEFE"/>
              </a:buClr>
              <a:buSzPts val="900"/>
              <a:buNone/>
              <a:defRPr sz="900"/>
            </a:lvl6pPr>
            <a:lvl7pPr indent="-228600" lvl="6" marL="3200400" rtl="0" algn="l">
              <a:lnSpc>
                <a:spcPct val="85000"/>
              </a:lnSpc>
              <a:spcBef>
                <a:spcPts val="600"/>
              </a:spcBef>
              <a:spcAft>
                <a:spcPts val="0"/>
              </a:spcAft>
              <a:buClr>
                <a:srgbClr val="FEFEFE"/>
              </a:buClr>
              <a:buSzPts val="900"/>
              <a:buNone/>
              <a:defRPr sz="900"/>
            </a:lvl7pPr>
            <a:lvl8pPr indent="-228600" lvl="7" marL="3657600" rtl="0" algn="l">
              <a:lnSpc>
                <a:spcPct val="85000"/>
              </a:lnSpc>
              <a:spcBef>
                <a:spcPts val="600"/>
              </a:spcBef>
              <a:spcAft>
                <a:spcPts val="0"/>
              </a:spcAft>
              <a:buClr>
                <a:srgbClr val="FEFEFE"/>
              </a:buClr>
              <a:buSzPts val="900"/>
              <a:buNone/>
              <a:defRPr sz="900"/>
            </a:lvl8pPr>
            <a:lvl9pPr indent="-228600" lvl="8" marL="4114800" rtl="0" algn="l">
              <a:lnSpc>
                <a:spcPct val="85000"/>
              </a:lnSpc>
              <a:spcBef>
                <a:spcPts val="600"/>
              </a:spcBef>
              <a:spcAft>
                <a:spcPts val="0"/>
              </a:spcAft>
              <a:buClr>
                <a:srgbClr val="FEFEFE"/>
              </a:buClr>
              <a:buSzPts val="900"/>
              <a:buNone/>
              <a:defRPr sz="900"/>
            </a:lvl9pPr>
          </a:lstStyle>
          <a:p/>
        </p:txBody>
      </p:sp>
      <p:sp>
        <p:nvSpPr>
          <p:cNvPr id="148" name="Google Shape;148;p23"/>
          <p:cNvSpPr txBox="1"/>
          <p:nvPr>
            <p:ph idx="10" type="dt"/>
          </p:nvPr>
        </p:nvSpPr>
        <p:spPr>
          <a:xfrm>
            <a:off x="514350" y="4809335"/>
            <a:ext cx="3086100" cy="17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FFFFF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9" name="Google Shape;149;p23"/>
          <p:cNvSpPr txBox="1"/>
          <p:nvPr>
            <p:ph idx="11" type="ftr"/>
          </p:nvPr>
        </p:nvSpPr>
        <p:spPr>
          <a:xfrm>
            <a:off x="514350" y="4916023"/>
            <a:ext cx="3771900" cy="17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FFFFF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0" name="Google Shape;150;p23"/>
          <p:cNvSpPr txBox="1"/>
          <p:nvPr>
            <p:ph idx="12" type="sldNum"/>
          </p:nvPr>
        </p:nvSpPr>
        <p:spPr>
          <a:xfrm>
            <a:off x="6541193" y="4372311"/>
            <a:ext cx="2194500" cy="1047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b="0" i="0" sz="9000" u="none" cap="none" strike="noStrike">
                <a:solidFill>
                  <a:srgbClr val="FFFFFF"/>
                </a:solidFill>
                <a:latin typeface="Calibri"/>
                <a:ea typeface="Calibri"/>
                <a:cs typeface="Calibri"/>
                <a:sym typeface="Calibri"/>
              </a:defRPr>
            </a:lvl1pPr>
            <a:lvl2pPr indent="0" lvl="1" marL="0" rtl="0" algn="r">
              <a:spcBef>
                <a:spcPts val="0"/>
              </a:spcBef>
              <a:buNone/>
              <a:defRPr b="0" i="0" sz="9000" u="none" cap="none" strike="noStrike">
                <a:solidFill>
                  <a:srgbClr val="FFFFFF"/>
                </a:solidFill>
                <a:latin typeface="Calibri"/>
                <a:ea typeface="Calibri"/>
                <a:cs typeface="Calibri"/>
                <a:sym typeface="Calibri"/>
              </a:defRPr>
            </a:lvl2pPr>
            <a:lvl3pPr indent="0" lvl="2" marL="0" rtl="0" algn="r">
              <a:spcBef>
                <a:spcPts val="0"/>
              </a:spcBef>
              <a:buNone/>
              <a:defRPr b="0" i="0" sz="9000" u="none" cap="none" strike="noStrike">
                <a:solidFill>
                  <a:srgbClr val="FFFFFF"/>
                </a:solidFill>
                <a:latin typeface="Calibri"/>
                <a:ea typeface="Calibri"/>
                <a:cs typeface="Calibri"/>
                <a:sym typeface="Calibri"/>
              </a:defRPr>
            </a:lvl3pPr>
            <a:lvl4pPr indent="0" lvl="3" marL="0" rtl="0" algn="r">
              <a:spcBef>
                <a:spcPts val="0"/>
              </a:spcBef>
              <a:buNone/>
              <a:defRPr b="0" i="0" sz="9000" u="none" cap="none" strike="noStrike">
                <a:solidFill>
                  <a:srgbClr val="FFFFFF"/>
                </a:solidFill>
                <a:latin typeface="Calibri"/>
                <a:ea typeface="Calibri"/>
                <a:cs typeface="Calibri"/>
                <a:sym typeface="Calibri"/>
              </a:defRPr>
            </a:lvl4pPr>
            <a:lvl5pPr indent="0" lvl="4" marL="0" rtl="0" algn="r">
              <a:spcBef>
                <a:spcPts val="0"/>
              </a:spcBef>
              <a:buNone/>
              <a:defRPr b="0" i="0" sz="9000" u="none" cap="none" strike="noStrike">
                <a:solidFill>
                  <a:srgbClr val="FFFFFF"/>
                </a:solidFill>
                <a:latin typeface="Calibri"/>
                <a:ea typeface="Calibri"/>
                <a:cs typeface="Calibri"/>
                <a:sym typeface="Calibri"/>
              </a:defRPr>
            </a:lvl5pPr>
            <a:lvl6pPr indent="0" lvl="5" marL="0" rtl="0" algn="r">
              <a:spcBef>
                <a:spcPts val="0"/>
              </a:spcBef>
              <a:buNone/>
              <a:defRPr b="0" i="0" sz="9000" u="none" cap="none" strike="noStrike">
                <a:solidFill>
                  <a:srgbClr val="FFFFFF"/>
                </a:solidFill>
                <a:latin typeface="Calibri"/>
                <a:ea typeface="Calibri"/>
                <a:cs typeface="Calibri"/>
                <a:sym typeface="Calibri"/>
              </a:defRPr>
            </a:lvl6pPr>
            <a:lvl7pPr indent="0" lvl="6" marL="0" rtl="0" algn="r">
              <a:spcBef>
                <a:spcPts val="0"/>
              </a:spcBef>
              <a:buNone/>
              <a:defRPr b="0" i="0" sz="9000" u="none" cap="none" strike="noStrike">
                <a:solidFill>
                  <a:srgbClr val="FFFFFF"/>
                </a:solidFill>
                <a:latin typeface="Calibri"/>
                <a:ea typeface="Calibri"/>
                <a:cs typeface="Calibri"/>
                <a:sym typeface="Calibri"/>
              </a:defRPr>
            </a:lvl7pPr>
            <a:lvl8pPr indent="0" lvl="7" marL="0" rtl="0" algn="r">
              <a:spcBef>
                <a:spcPts val="0"/>
              </a:spcBef>
              <a:buNone/>
              <a:defRPr b="0" i="0" sz="9000" u="none" cap="none" strike="noStrike">
                <a:solidFill>
                  <a:srgbClr val="FFFFFF"/>
                </a:solidFill>
                <a:latin typeface="Calibri"/>
                <a:ea typeface="Calibri"/>
                <a:cs typeface="Calibri"/>
                <a:sym typeface="Calibri"/>
              </a:defRPr>
            </a:lvl8pPr>
            <a:lvl9pPr indent="0" lvl="8" marL="0" rtl="0" algn="r">
              <a:spcBef>
                <a:spcPts val="0"/>
              </a:spcBef>
              <a:buNone/>
              <a:defRPr b="0" i="0" sz="9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51" name="Shape 151"/>
        <p:cNvGrpSpPr/>
        <p:nvPr/>
      </p:nvGrpSpPr>
      <p:grpSpPr>
        <a:xfrm>
          <a:off x="0" y="0"/>
          <a:ext cx="0" cy="0"/>
          <a:chOff x="0" y="0"/>
          <a:chExt cx="0" cy="0"/>
        </a:xfrm>
      </p:grpSpPr>
      <p:sp>
        <p:nvSpPr>
          <p:cNvPr id="152" name="Google Shape;152;p24"/>
          <p:cNvSpPr txBox="1"/>
          <p:nvPr>
            <p:ph type="title"/>
          </p:nvPr>
        </p:nvSpPr>
        <p:spPr>
          <a:xfrm>
            <a:off x="492919" y="374650"/>
            <a:ext cx="8079600" cy="12435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3" name="Google Shape;153;p24"/>
          <p:cNvSpPr txBox="1"/>
          <p:nvPr>
            <p:ph idx="1" type="body"/>
          </p:nvPr>
        </p:nvSpPr>
        <p:spPr>
          <a:xfrm rot="5400000">
            <a:off x="3127650" y="-1125305"/>
            <a:ext cx="2824500" cy="8065200"/>
          </a:xfrm>
          <a:prstGeom prst="rect">
            <a:avLst/>
          </a:prstGeom>
          <a:noFill/>
          <a:ln>
            <a:noFill/>
          </a:ln>
        </p:spPr>
        <p:txBody>
          <a:bodyPr anchorCtr="0" anchor="t" bIns="45700" lIns="91425" spcFirstLastPara="1" rIns="91425" wrap="square" tIns="45700">
            <a:noAutofit/>
          </a:bodyPr>
          <a:lstStyle>
            <a:lvl1pPr indent="-342900" lvl="0" marL="457200" rtl="0" algn="l">
              <a:lnSpc>
                <a:spcPct val="85000"/>
              </a:lnSpc>
              <a:spcBef>
                <a:spcPts val="1300"/>
              </a:spcBef>
              <a:spcAft>
                <a:spcPts val="0"/>
              </a:spcAft>
              <a:buClr>
                <a:srgbClr val="262626"/>
              </a:buClr>
              <a:buSzPts val="1800"/>
              <a:buChar char=" "/>
              <a:defRPr/>
            </a:lvl1pPr>
            <a:lvl2pPr indent="-342900" lvl="1" marL="914400" rtl="0" algn="l">
              <a:lnSpc>
                <a:spcPct val="85000"/>
              </a:lnSpc>
              <a:spcBef>
                <a:spcPts val="600"/>
              </a:spcBef>
              <a:spcAft>
                <a:spcPts val="0"/>
              </a:spcAft>
              <a:buClr>
                <a:srgbClr val="262626"/>
              </a:buClr>
              <a:buSzPts val="1800"/>
              <a:buChar char=" "/>
              <a:defRPr/>
            </a:lvl2pPr>
            <a:lvl3pPr indent="-342900" lvl="2" marL="1371600" rtl="0" algn="l">
              <a:lnSpc>
                <a:spcPct val="85000"/>
              </a:lnSpc>
              <a:spcBef>
                <a:spcPts val="600"/>
              </a:spcBef>
              <a:spcAft>
                <a:spcPts val="0"/>
              </a:spcAft>
              <a:buClr>
                <a:srgbClr val="262626"/>
              </a:buClr>
              <a:buSzPts val="1800"/>
              <a:buChar char=" "/>
              <a:defRPr/>
            </a:lvl3pPr>
            <a:lvl4pPr indent="-342900" lvl="3" marL="1828800" rtl="0" algn="l">
              <a:lnSpc>
                <a:spcPct val="85000"/>
              </a:lnSpc>
              <a:spcBef>
                <a:spcPts val="600"/>
              </a:spcBef>
              <a:spcAft>
                <a:spcPts val="0"/>
              </a:spcAft>
              <a:buClr>
                <a:srgbClr val="262626"/>
              </a:buClr>
              <a:buSzPts val="1800"/>
              <a:buChar char=" "/>
              <a:defRPr/>
            </a:lvl4pPr>
            <a:lvl5pPr indent="-342900" lvl="4" marL="2286000" rtl="0" algn="l">
              <a:lnSpc>
                <a:spcPct val="85000"/>
              </a:lnSpc>
              <a:spcBef>
                <a:spcPts val="600"/>
              </a:spcBef>
              <a:spcAft>
                <a:spcPts val="0"/>
              </a:spcAft>
              <a:buClr>
                <a:srgbClr val="262626"/>
              </a:buClr>
              <a:buSzPts val="1800"/>
              <a:buChar char=" "/>
              <a:defRPr/>
            </a:lvl5pPr>
            <a:lvl6pPr indent="-342900" lvl="5" marL="2743200" rtl="0" algn="l">
              <a:lnSpc>
                <a:spcPct val="85000"/>
              </a:lnSpc>
              <a:spcBef>
                <a:spcPts val="600"/>
              </a:spcBef>
              <a:spcAft>
                <a:spcPts val="0"/>
              </a:spcAft>
              <a:buClr>
                <a:srgbClr val="262626"/>
              </a:buClr>
              <a:buSzPts val="1800"/>
              <a:buChar char=" "/>
              <a:defRPr/>
            </a:lvl6pPr>
            <a:lvl7pPr indent="-342900" lvl="6" marL="3200400" rtl="0" algn="l">
              <a:lnSpc>
                <a:spcPct val="85000"/>
              </a:lnSpc>
              <a:spcBef>
                <a:spcPts val="600"/>
              </a:spcBef>
              <a:spcAft>
                <a:spcPts val="0"/>
              </a:spcAft>
              <a:buClr>
                <a:srgbClr val="262626"/>
              </a:buClr>
              <a:buSzPts val="1800"/>
              <a:buChar char=" "/>
              <a:defRPr/>
            </a:lvl7pPr>
            <a:lvl8pPr indent="-342900" lvl="7" marL="3657600" rtl="0" algn="l">
              <a:lnSpc>
                <a:spcPct val="85000"/>
              </a:lnSpc>
              <a:spcBef>
                <a:spcPts val="600"/>
              </a:spcBef>
              <a:spcAft>
                <a:spcPts val="0"/>
              </a:spcAft>
              <a:buClr>
                <a:srgbClr val="262626"/>
              </a:buClr>
              <a:buSzPts val="1800"/>
              <a:buChar char=" "/>
              <a:defRPr/>
            </a:lvl8pPr>
            <a:lvl9pPr indent="-342900" lvl="8" marL="4114800" rtl="0" algn="l">
              <a:lnSpc>
                <a:spcPct val="85000"/>
              </a:lnSpc>
              <a:spcBef>
                <a:spcPts val="600"/>
              </a:spcBef>
              <a:spcAft>
                <a:spcPts val="0"/>
              </a:spcAft>
              <a:buClr>
                <a:srgbClr val="262626"/>
              </a:buClr>
              <a:buSzPts val="1800"/>
              <a:buChar char=" "/>
              <a:defRPr/>
            </a:lvl9pPr>
          </a:lstStyle>
          <a:p/>
        </p:txBody>
      </p:sp>
      <p:sp>
        <p:nvSpPr>
          <p:cNvPr id="154" name="Google Shape;154;p24"/>
          <p:cNvSpPr txBox="1"/>
          <p:nvPr>
            <p:ph idx="10" type="dt"/>
          </p:nvPr>
        </p:nvSpPr>
        <p:spPr>
          <a:xfrm>
            <a:off x="514350" y="4809335"/>
            <a:ext cx="3086100" cy="17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5" name="Google Shape;155;p24"/>
          <p:cNvSpPr txBox="1"/>
          <p:nvPr>
            <p:ph idx="11" type="ftr"/>
          </p:nvPr>
        </p:nvSpPr>
        <p:spPr>
          <a:xfrm>
            <a:off x="514350" y="4916023"/>
            <a:ext cx="3771900" cy="17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6" name="Google Shape;156;p24"/>
          <p:cNvSpPr txBox="1"/>
          <p:nvPr>
            <p:ph idx="12" type="sldNum"/>
          </p:nvPr>
        </p:nvSpPr>
        <p:spPr>
          <a:xfrm>
            <a:off x="6541193" y="4372311"/>
            <a:ext cx="2194500" cy="1047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57" name="Shape 157"/>
        <p:cNvGrpSpPr/>
        <p:nvPr/>
      </p:nvGrpSpPr>
      <p:grpSpPr>
        <a:xfrm>
          <a:off x="0" y="0"/>
          <a:ext cx="0" cy="0"/>
          <a:chOff x="0" y="0"/>
          <a:chExt cx="0" cy="0"/>
        </a:xfrm>
      </p:grpSpPr>
      <p:sp>
        <p:nvSpPr>
          <p:cNvPr id="158" name="Google Shape;158;p25"/>
          <p:cNvSpPr txBox="1"/>
          <p:nvPr>
            <p:ph type="title"/>
          </p:nvPr>
        </p:nvSpPr>
        <p:spPr>
          <a:xfrm rot="5400000">
            <a:off x="5743538" y="1335994"/>
            <a:ext cx="36006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9" name="Google Shape;159;p25"/>
          <p:cNvSpPr txBox="1"/>
          <p:nvPr>
            <p:ph idx="1" type="body"/>
          </p:nvPr>
        </p:nvSpPr>
        <p:spPr>
          <a:xfrm rot="5400000">
            <a:off x="1453669" y="-339318"/>
            <a:ext cx="4050600" cy="5800800"/>
          </a:xfrm>
          <a:prstGeom prst="rect">
            <a:avLst/>
          </a:prstGeom>
          <a:noFill/>
          <a:ln>
            <a:noFill/>
          </a:ln>
        </p:spPr>
        <p:txBody>
          <a:bodyPr anchorCtr="0" anchor="t" bIns="45700" lIns="91425" spcFirstLastPara="1" rIns="91425" wrap="square" tIns="45700">
            <a:noAutofit/>
          </a:bodyPr>
          <a:lstStyle>
            <a:lvl1pPr indent="-342900" lvl="0" marL="457200" rtl="0" algn="l">
              <a:lnSpc>
                <a:spcPct val="85000"/>
              </a:lnSpc>
              <a:spcBef>
                <a:spcPts val="1300"/>
              </a:spcBef>
              <a:spcAft>
                <a:spcPts val="0"/>
              </a:spcAft>
              <a:buClr>
                <a:srgbClr val="262626"/>
              </a:buClr>
              <a:buSzPts val="1800"/>
              <a:buChar char=" "/>
              <a:defRPr/>
            </a:lvl1pPr>
            <a:lvl2pPr indent="-342900" lvl="1" marL="914400" rtl="0" algn="l">
              <a:lnSpc>
                <a:spcPct val="85000"/>
              </a:lnSpc>
              <a:spcBef>
                <a:spcPts val="600"/>
              </a:spcBef>
              <a:spcAft>
                <a:spcPts val="0"/>
              </a:spcAft>
              <a:buClr>
                <a:srgbClr val="262626"/>
              </a:buClr>
              <a:buSzPts val="1800"/>
              <a:buChar char=" "/>
              <a:defRPr/>
            </a:lvl2pPr>
            <a:lvl3pPr indent="-342900" lvl="2" marL="1371600" rtl="0" algn="l">
              <a:lnSpc>
                <a:spcPct val="85000"/>
              </a:lnSpc>
              <a:spcBef>
                <a:spcPts val="600"/>
              </a:spcBef>
              <a:spcAft>
                <a:spcPts val="0"/>
              </a:spcAft>
              <a:buClr>
                <a:srgbClr val="262626"/>
              </a:buClr>
              <a:buSzPts val="1800"/>
              <a:buChar char=" "/>
              <a:defRPr/>
            </a:lvl3pPr>
            <a:lvl4pPr indent="-342900" lvl="3" marL="1828800" rtl="0" algn="l">
              <a:lnSpc>
                <a:spcPct val="85000"/>
              </a:lnSpc>
              <a:spcBef>
                <a:spcPts val="600"/>
              </a:spcBef>
              <a:spcAft>
                <a:spcPts val="0"/>
              </a:spcAft>
              <a:buClr>
                <a:srgbClr val="262626"/>
              </a:buClr>
              <a:buSzPts val="1800"/>
              <a:buChar char=" "/>
              <a:defRPr/>
            </a:lvl4pPr>
            <a:lvl5pPr indent="-342900" lvl="4" marL="2286000" rtl="0" algn="l">
              <a:lnSpc>
                <a:spcPct val="85000"/>
              </a:lnSpc>
              <a:spcBef>
                <a:spcPts val="600"/>
              </a:spcBef>
              <a:spcAft>
                <a:spcPts val="0"/>
              </a:spcAft>
              <a:buClr>
                <a:srgbClr val="262626"/>
              </a:buClr>
              <a:buSzPts val="1800"/>
              <a:buChar char=" "/>
              <a:defRPr/>
            </a:lvl5pPr>
            <a:lvl6pPr indent="-342900" lvl="5" marL="2743200" rtl="0" algn="l">
              <a:lnSpc>
                <a:spcPct val="85000"/>
              </a:lnSpc>
              <a:spcBef>
                <a:spcPts val="600"/>
              </a:spcBef>
              <a:spcAft>
                <a:spcPts val="0"/>
              </a:spcAft>
              <a:buClr>
                <a:srgbClr val="262626"/>
              </a:buClr>
              <a:buSzPts val="1800"/>
              <a:buChar char=" "/>
              <a:defRPr/>
            </a:lvl6pPr>
            <a:lvl7pPr indent="-342900" lvl="6" marL="3200400" rtl="0" algn="l">
              <a:lnSpc>
                <a:spcPct val="85000"/>
              </a:lnSpc>
              <a:spcBef>
                <a:spcPts val="600"/>
              </a:spcBef>
              <a:spcAft>
                <a:spcPts val="0"/>
              </a:spcAft>
              <a:buClr>
                <a:srgbClr val="262626"/>
              </a:buClr>
              <a:buSzPts val="1800"/>
              <a:buChar char=" "/>
              <a:defRPr/>
            </a:lvl7pPr>
            <a:lvl8pPr indent="-342900" lvl="7" marL="3657600" rtl="0" algn="l">
              <a:lnSpc>
                <a:spcPct val="85000"/>
              </a:lnSpc>
              <a:spcBef>
                <a:spcPts val="600"/>
              </a:spcBef>
              <a:spcAft>
                <a:spcPts val="0"/>
              </a:spcAft>
              <a:buClr>
                <a:srgbClr val="262626"/>
              </a:buClr>
              <a:buSzPts val="1800"/>
              <a:buChar char=" "/>
              <a:defRPr/>
            </a:lvl8pPr>
            <a:lvl9pPr indent="-342900" lvl="8" marL="4114800" rtl="0" algn="l">
              <a:lnSpc>
                <a:spcPct val="85000"/>
              </a:lnSpc>
              <a:spcBef>
                <a:spcPts val="600"/>
              </a:spcBef>
              <a:spcAft>
                <a:spcPts val="0"/>
              </a:spcAft>
              <a:buClr>
                <a:srgbClr val="262626"/>
              </a:buClr>
              <a:buSzPts val="1800"/>
              <a:buChar char=" "/>
              <a:defRPr/>
            </a:lvl9pPr>
          </a:lstStyle>
          <a:p/>
        </p:txBody>
      </p:sp>
      <p:sp>
        <p:nvSpPr>
          <p:cNvPr id="160" name="Google Shape;160;p25"/>
          <p:cNvSpPr txBox="1"/>
          <p:nvPr>
            <p:ph idx="10" type="dt"/>
          </p:nvPr>
        </p:nvSpPr>
        <p:spPr>
          <a:xfrm>
            <a:off x="514350" y="4809335"/>
            <a:ext cx="3086100" cy="17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1" name="Google Shape;161;p25"/>
          <p:cNvSpPr txBox="1"/>
          <p:nvPr>
            <p:ph idx="11" type="ftr"/>
          </p:nvPr>
        </p:nvSpPr>
        <p:spPr>
          <a:xfrm>
            <a:off x="514350" y="4916023"/>
            <a:ext cx="3771900" cy="17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2" name="Google Shape;162;p25"/>
          <p:cNvSpPr txBox="1"/>
          <p:nvPr>
            <p:ph idx="12" type="sldNum"/>
          </p:nvPr>
        </p:nvSpPr>
        <p:spPr>
          <a:xfrm>
            <a:off x="6541193" y="4372311"/>
            <a:ext cx="2194500" cy="10479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4" name="Shape 24"/>
        <p:cNvGrpSpPr/>
        <p:nvPr/>
      </p:nvGrpSpPr>
      <p:grpSpPr>
        <a:xfrm>
          <a:off x="0" y="0"/>
          <a:ext cx="0" cy="0"/>
          <a:chOff x="0" y="0"/>
          <a:chExt cx="0" cy="0"/>
        </a:xfrm>
      </p:grpSpPr>
      <p:sp>
        <p:nvSpPr>
          <p:cNvPr id="25" name="Google Shape;25;p4"/>
          <p:cNvSpPr txBox="1"/>
          <p:nvPr>
            <p:ph type="title"/>
          </p:nvPr>
        </p:nvSpPr>
        <p:spPr>
          <a:xfrm>
            <a:off x="492918" y="374650"/>
            <a:ext cx="8079600" cy="1243500"/>
          </a:xfrm>
          <a:prstGeom prst="rect">
            <a:avLst/>
          </a:prstGeom>
          <a:noFill/>
          <a:ln>
            <a:noFill/>
          </a:ln>
        </p:spPr>
        <p:txBody>
          <a:bodyPr anchorCtr="0" anchor="ctr" bIns="34275" lIns="68575" spcFirstLastPara="1" rIns="68575" wrap="square" tIns="34275">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6" name="Google Shape;26;p4"/>
          <p:cNvSpPr txBox="1"/>
          <p:nvPr>
            <p:ph idx="1" type="body"/>
          </p:nvPr>
        </p:nvSpPr>
        <p:spPr>
          <a:xfrm>
            <a:off x="507492" y="1498600"/>
            <a:ext cx="3497700" cy="2825400"/>
          </a:xfrm>
          <a:prstGeom prst="rect">
            <a:avLst/>
          </a:prstGeom>
          <a:noFill/>
          <a:ln>
            <a:noFill/>
          </a:ln>
        </p:spPr>
        <p:txBody>
          <a:bodyPr anchorCtr="0" anchor="t" bIns="34275" lIns="68575" spcFirstLastPara="1" rIns="68575" wrap="square" tIns="34275">
            <a:noAutofit/>
          </a:bodyPr>
          <a:lstStyle>
            <a:lvl1pPr indent="-342900" lvl="0" marL="457200" algn="l">
              <a:lnSpc>
                <a:spcPct val="85000"/>
              </a:lnSpc>
              <a:spcBef>
                <a:spcPts val="1000"/>
              </a:spcBef>
              <a:spcAft>
                <a:spcPts val="0"/>
              </a:spcAft>
              <a:buClr>
                <a:srgbClr val="262626"/>
              </a:buClr>
              <a:buSzPts val="1800"/>
              <a:buChar char=" "/>
              <a:defRPr sz="1800"/>
            </a:lvl1pPr>
            <a:lvl2pPr indent="-323850" lvl="1" marL="914400" algn="l">
              <a:lnSpc>
                <a:spcPct val="85000"/>
              </a:lnSpc>
              <a:spcBef>
                <a:spcPts val="500"/>
              </a:spcBef>
              <a:spcAft>
                <a:spcPts val="0"/>
              </a:spcAft>
              <a:buClr>
                <a:srgbClr val="262626"/>
              </a:buClr>
              <a:buSzPts val="1500"/>
              <a:buChar char=" "/>
              <a:defRPr sz="1500"/>
            </a:lvl2pPr>
            <a:lvl3pPr indent="-317500" lvl="2" marL="1371600" algn="l">
              <a:lnSpc>
                <a:spcPct val="85000"/>
              </a:lnSpc>
              <a:spcBef>
                <a:spcPts val="500"/>
              </a:spcBef>
              <a:spcAft>
                <a:spcPts val="0"/>
              </a:spcAft>
              <a:buClr>
                <a:srgbClr val="262626"/>
              </a:buClr>
              <a:buSzPts val="1400"/>
              <a:buChar char=" "/>
              <a:defRPr sz="1400"/>
            </a:lvl3pPr>
            <a:lvl4pPr indent="-304800" lvl="3" marL="1828800" algn="l">
              <a:lnSpc>
                <a:spcPct val="85000"/>
              </a:lnSpc>
              <a:spcBef>
                <a:spcPts val="500"/>
              </a:spcBef>
              <a:spcAft>
                <a:spcPts val="0"/>
              </a:spcAft>
              <a:buClr>
                <a:srgbClr val="262626"/>
              </a:buClr>
              <a:buSzPts val="1200"/>
              <a:buChar char=" "/>
              <a:defRPr sz="1200"/>
            </a:lvl4pPr>
            <a:lvl5pPr indent="-304800" lvl="4" marL="2286000" algn="l">
              <a:lnSpc>
                <a:spcPct val="85000"/>
              </a:lnSpc>
              <a:spcBef>
                <a:spcPts val="500"/>
              </a:spcBef>
              <a:spcAft>
                <a:spcPts val="0"/>
              </a:spcAft>
              <a:buClr>
                <a:srgbClr val="262626"/>
              </a:buClr>
              <a:buSzPts val="1200"/>
              <a:buChar char=" "/>
              <a:defRPr sz="1200"/>
            </a:lvl5pPr>
            <a:lvl6pPr indent="-304800" lvl="5" marL="2743200" algn="l">
              <a:lnSpc>
                <a:spcPct val="85000"/>
              </a:lnSpc>
              <a:spcBef>
                <a:spcPts val="500"/>
              </a:spcBef>
              <a:spcAft>
                <a:spcPts val="0"/>
              </a:spcAft>
              <a:buClr>
                <a:srgbClr val="262626"/>
              </a:buClr>
              <a:buSzPts val="1200"/>
              <a:buChar char=" "/>
              <a:defRPr sz="1200"/>
            </a:lvl6pPr>
            <a:lvl7pPr indent="-304800" lvl="6" marL="3200400" algn="l">
              <a:lnSpc>
                <a:spcPct val="85000"/>
              </a:lnSpc>
              <a:spcBef>
                <a:spcPts val="500"/>
              </a:spcBef>
              <a:spcAft>
                <a:spcPts val="0"/>
              </a:spcAft>
              <a:buClr>
                <a:srgbClr val="262626"/>
              </a:buClr>
              <a:buSzPts val="1200"/>
              <a:buChar char=" "/>
              <a:defRPr sz="1200"/>
            </a:lvl7pPr>
            <a:lvl8pPr indent="-304800" lvl="7" marL="3657600" algn="l">
              <a:lnSpc>
                <a:spcPct val="85000"/>
              </a:lnSpc>
              <a:spcBef>
                <a:spcPts val="500"/>
              </a:spcBef>
              <a:spcAft>
                <a:spcPts val="0"/>
              </a:spcAft>
              <a:buClr>
                <a:srgbClr val="262626"/>
              </a:buClr>
              <a:buSzPts val="1200"/>
              <a:buChar char=" "/>
              <a:defRPr sz="1200"/>
            </a:lvl8pPr>
            <a:lvl9pPr indent="-304800" lvl="8" marL="4114800" algn="l">
              <a:lnSpc>
                <a:spcPct val="85000"/>
              </a:lnSpc>
              <a:spcBef>
                <a:spcPts val="500"/>
              </a:spcBef>
              <a:spcAft>
                <a:spcPts val="0"/>
              </a:spcAft>
              <a:buClr>
                <a:srgbClr val="262626"/>
              </a:buClr>
              <a:buSzPts val="1200"/>
              <a:buChar char=" "/>
              <a:defRPr sz="1200"/>
            </a:lvl9pPr>
          </a:lstStyle>
          <a:p/>
        </p:txBody>
      </p:sp>
      <p:sp>
        <p:nvSpPr>
          <p:cNvPr id="27" name="Google Shape;27;p4"/>
          <p:cNvSpPr txBox="1"/>
          <p:nvPr>
            <p:ph idx="2" type="body"/>
          </p:nvPr>
        </p:nvSpPr>
        <p:spPr>
          <a:xfrm>
            <a:off x="4508498" y="1498600"/>
            <a:ext cx="3497700" cy="2825400"/>
          </a:xfrm>
          <a:prstGeom prst="rect">
            <a:avLst/>
          </a:prstGeom>
          <a:noFill/>
          <a:ln>
            <a:noFill/>
          </a:ln>
        </p:spPr>
        <p:txBody>
          <a:bodyPr anchorCtr="0" anchor="t" bIns="34275" lIns="68575" spcFirstLastPara="1" rIns="68575" wrap="square" tIns="34275">
            <a:noAutofit/>
          </a:bodyPr>
          <a:lstStyle>
            <a:lvl1pPr indent="-342900" lvl="0" marL="457200" algn="l">
              <a:lnSpc>
                <a:spcPct val="85000"/>
              </a:lnSpc>
              <a:spcBef>
                <a:spcPts val="1000"/>
              </a:spcBef>
              <a:spcAft>
                <a:spcPts val="0"/>
              </a:spcAft>
              <a:buClr>
                <a:srgbClr val="262626"/>
              </a:buClr>
              <a:buSzPts val="1800"/>
              <a:buChar char=" "/>
              <a:defRPr sz="1800"/>
            </a:lvl1pPr>
            <a:lvl2pPr indent="-323850" lvl="1" marL="914400" algn="l">
              <a:lnSpc>
                <a:spcPct val="85000"/>
              </a:lnSpc>
              <a:spcBef>
                <a:spcPts val="500"/>
              </a:spcBef>
              <a:spcAft>
                <a:spcPts val="0"/>
              </a:spcAft>
              <a:buClr>
                <a:srgbClr val="262626"/>
              </a:buClr>
              <a:buSzPts val="1500"/>
              <a:buChar char=" "/>
              <a:defRPr sz="1500"/>
            </a:lvl2pPr>
            <a:lvl3pPr indent="-317500" lvl="2" marL="1371600" algn="l">
              <a:lnSpc>
                <a:spcPct val="85000"/>
              </a:lnSpc>
              <a:spcBef>
                <a:spcPts val="500"/>
              </a:spcBef>
              <a:spcAft>
                <a:spcPts val="0"/>
              </a:spcAft>
              <a:buClr>
                <a:srgbClr val="262626"/>
              </a:buClr>
              <a:buSzPts val="1400"/>
              <a:buChar char=" "/>
              <a:defRPr sz="1400"/>
            </a:lvl3pPr>
            <a:lvl4pPr indent="-304800" lvl="3" marL="1828800" algn="l">
              <a:lnSpc>
                <a:spcPct val="85000"/>
              </a:lnSpc>
              <a:spcBef>
                <a:spcPts val="500"/>
              </a:spcBef>
              <a:spcAft>
                <a:spcPts val="0"/>
              </a:spcAft>
              <a:buClr>
                <a:srgbClr val="262626"/>
              </a:buClr>
              <a:buSzPts val="1200"/>
              <a:buChar char=" "/>
              <a:defRPr sz="1200"/>
            </a:lvl4pPr>
            <a:lvl5pPr indent="-304800" lvl="4" marL="2286000" algn="l">
              <a:lnSpc>
                <a:spcPct val="85000"/>
              </a:lnSpc>
              <a:spcBef>
                <a:spcPts val="500"/>
              </a:spcBef>
              <a:spcAft>
                <a:spcPts val="0"/>
              </a:spcAft>
              <a:buClr>
                <a:srgbClr val="262626"/>
              </a:buClr>
              <a:buSzPts val="1200"/>
              <a:buChar char=" "/>
              <a:defRPr sz="1200"/>
            </a:lvl5pPr>
            <a:lvl6pPr indent="-304800" lvl="5" marL="2743200" algn="l">
              <a:lnSpc>
                <a:spcPct val="85000"/>
              </a:lnSpc>
              <a:spcBef>
                <a:spcPts val="500"/>
              </a:spcBef>
              <a:spcAft>
                <a:spcPts val="0"/>
              </a:spcAft>
              <a:buClr>
                <a:srgbClr val="262626"/>
              </a:buClr>
              <a:buSzPts val="1200"/>
              <a:buChar char=" "/>
              <a:defRPr sz="1200"/>
            </a:lvl6pPr>
            <a:lvl7pPr indent="-304800" lvl="6" marL="3200400" algn="l">
              <a:lnSpc>
                <a:spcPct val="85000"/>
              </a:lnSpc>
              <a:spcBef>
                <a:spcPts val="500"/>
              </a:spcBef>
              <a:spcAft>
                <a:spcPts val="0"/>
              </a:spcAft>
              <a:buClr>
                <a:srgbClr val="262626"/>
              </a:buClr>
              <a:buSzPts val="1200"/>
              <a:buChar char=" "/>
              <a:defRPr sz="1200"/>
            </a:lvl7pPr>
            <a:lvl8pPr indent="-304800" lvl="7" marL="3657600" algn="l">
              <a:lnSpc>
                <a:spcPct val="85000"/>
              </a:lnSpc>
              <a:spcBef>
                <a:spcPts val="500"/>
              </a:spcBef>
              <a:spcAft>
                <a:spcPts val="0"/>
              </a:spcAft>
              <a:buClr>
                <a:srgbClr val="262626"/>
              </a:buClr>
              <a:buSzPts val="1200"/>
              <a:buChar char=" "/>
              <a:defRPr sz="1200"/>
            </a:lvl8pPr>
            <a:lvl9pPr indent="-304800" lvl="8" marL="4114800" algn="l">
              <a:lnSpc>
                <a:spcPct val="85000"/>
              </a:lnSpc>
              <a:spcBef>
                <a:spcPts val="500"/>
              </a:spcBef>
              <a:spcAft>
                <a:spcPts val="0"/>
              </a:spcAft>
              <a:buClr>
                <a:srgbClr val="262626"/>
              </a:buClr>
              <a:buSzPts val="1200"/>
              <a:buChar char=" "/>
              <a:defRPr sz="1200"/>
            </a:lvl9pPr>
          </a:lstStyle>
          <a:p/>
        </p:txBody>
      </p:sp>
      <p:sp>
        <p:nvSpPr>
          <p:cNvPr id="28" name="Google Shape;28;p4"/>
          <p:cNvSpPr txBox="1"/>
          <p:nvPr>
            <p:ph idx="10" type="dt"/>
          </p:nvPr>
        </p:nvSpPr>
        <p:spPr>
          <a:xfrm>
            <a:off x="514350" y="4809335"/>
            <a:ext cx="3086100" cy="171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9" name="Google Shape;29;p4"/>
          <p:cNvSpPr txBox="1"/>
          <p:nvPr>
            <p:ph idx="11" type="ftr"/>
          </p:nvPr>
        </p:nvSpPr>
        <p:spPr>
          <a:xfrm>
            <a:off x="514350" y="4916023"/>
            <a:ext cx="3771900" cy="171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0" name="Google Shape;30;p4"/>
          <p:cNvSpPr txBox="1"/>
          <p:nvPr>
            <p:ph idx="12" type="sldNum"/>
          </p:nvPr>
        </p:nvSpPr>
        <p:spPr>
          <a:xfrm>
            <a:off x="6572944" y="4407309"/>
            <a:ext cx="2194500" cy="10479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1" name="Shape 31"/>
        <p:cNvGrpSpPr/>
        <p:nvPr/>
      </p:nvGrpSpPr>
      <p:grpSpPr>
        <a:xfrm>
          <a:off x="0" y="0"/>
          <a:ext cx="0" cy="0"/>
          <a:chOff x="0" y="0"/>
          <a:chExt cx="0" cy="0"/>
        </a:xfrm>
      </p:grpSpPr>
      <p:sp>
        <p:nvSpPr>
          <p:cNvPr id="32" name="Google Shape;32;p5"/>
          <p:cNvSpPr txBox="1"/>
          <p:nvPr>
            <p:ph type="title"/>
          </p:nvPr>
        </p:nvSpPr>
        <p:spPr>
          <a:xfrm>
            <a:off x="492918" y="374650"/>
            <a:ext cx="8079600" cy="1243500"/>
          </a:xfrm>
          <a:prstGeom prst="rect">
            <a:avLst/>
          </a:prstGeom>
          <a:noFill/>
          <a:ln>
            <a:noFill/>
          </a:ln>
        </p:spPr>
        <p:txBody>
          <a:bodyPr anchorCtr="0" anchor="ctr" bIns="34275" lIns="68575" spcFirstLastPara="1" rIns="68575" wrap="square" tIns="34275">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3" name="Google Shape;33;p5"/>
          <p:cNvSpPr txBox="1"/>
          <p:nvPr>
            <p:ph idx="1" type="body"/>
          </p:nvPr>
        </p:nvSpPr>
        <p:spPr>
          <a:xfrm>
            <a:off x="507492" y="1530350"/>
            <a:ext cx="3497700" cy="542400"/>
          </a:xfrm>
          <a:prstGeom prst="rect">
            <a:avLst/>
          </a:prstGeom>
          <a:noFill/>
          <a:ln>
            <a:noFill/>
          </a:ln>
        </p:spPr>
        <p:txBody>
          <a:bodyPr anchorCtr="0" anchor="ctr" bIns="34275" lIns="68575" spcFirstLastPara="1" rIns="68575" wrap="square" tIns="34275">
            <a:noAutofit/>
          </a:bodyPr>
          <a:lstStyle>
            <a:lvl1pPr indent="-228600" lvl="0" marL="457200" algn="l">
              <a:lnSpc>
                <a:spcPct val="85000"/>
              </a:lnSpc>
              <a:spcBef>
                <a:spcPts val="1000"/>
              </a:spcBef>
              <a:spcAft>
                <a:spcPts val="0"/>
              </a:spcAft>
              <a:buClr>
                <a:srgbClr val="262626"/>
              </a:buClr>
              <a:buSzPts val="1700"/>
              <a:buNone/>
              <a:defRPr b="0" sz="1700" cap="none">
                <a:solidFill>
                  <a:srgbClr val="262626"/>
                </a:solidFill>
                <a:latin typeface="Calibri"/>
                <a:ea typeface="Calibri"/>
                <a:cs typeface="Calibri"/>
                <a:sym typeface="Calibri"/>
              </a:defRPr>
            </a:lvl1pPr>
            <a:lvl2pPr indent="-228600" lvl="1" marL="914400" algn="l">
              <a:lnSpc>
                <a:spcPct val="85000"/>
              </a:lnSpc>
              <a:spcBef>
                <a:spcPts val="500"/>
              </a:spcBef>
              <a:spcAft>
                <a:spcPts val="0"/>
              </a:spcAft>
              <a:buClr>
                <a:srgbClr val="262626"/>
              </a:buClr>
              <a:buSzPts val="1500"/>
              <a:buNone/>
              <a:defRPr b="1" sz="1500"/>
            </a:lvl2pPr>
            <a:lvl3pPr indent="-228600" lvl="2" marL="1371600" algn="l">
              <a:lnSpc>
                <a:spcPct val="85000"/>
              </a:lnSpc>
              <a:spcBef>
                <a:spcPts val="500"/>
              </a:spcBef>
              <a:spcAft>
                <a:spcPts val="0"/>
              </a:spcAft>
              <a:buClr>
                <a:srgbClr val="262626"/>
              </a:buClr>
              <a:buSzPts val="1400"/>
              <a:buNone/>
              <a:defRPr b="1" sz="1400"/>
            </a:lvl3pPr>
            <a:lvl4pPr indent="-228600" lvl="3" marL="1828800" algn="l">
              <a:lnSpc>
                <a:spcPct val="85000"/>
              </a:lnSpc>
              <a:spcBef>
                <a:spcPts val="500"/>
              </a:spcBef>
              <a:spcAft>
                <a:spcPts val="0"/>
              </a:spcAft>
              <a:buClr>
                <a:srgbClr val="262626"/>
              </a:buClr>
              <a:buSzPts val="1200"/>
              <a:buNone/>
              <a:defRPr b="1" sz="1200"/>
            </a:lvl4pPr>
            <a:lvl5pPr indent="-228600" lvl="4" marL="2286000" algn="l">
              <a:lnSpc>
                <a:spcPct val="85000"/>
              </a:lnSpc>
              <a:spcBef>
                <a:spcPts val="500"/>
              </a:spcBef>
              <a:spcAft>
                <a:spcPts val="0"/>
              </a:spcAft>
              <a:buClr>
                <a:srgbClr val="262626"/>
              </a:buClr>
              <a:buSzPts val="1200"/>
              <a:buNone/>
              <a:defRPr b="1" sz="1200"/>
            </a:lvl5pPr>
            <a:lvl6pPr indent="-228600" lvl="5" marL="2743200" algn="l">
              <a:lnSpc>
                <a:spcPct val="85000"/>
              </a:lnSpc>
              <a:spcBef>
                <a:spcPts val="500"/>
              </a:spcBef>
              <a:spcAft>
                <a:spcPts val="0"/>
              </a:spcAft>
              <a:buClr>
                <a:srgbClr val="262626"/>
              </a:buClr>
              <a:buSzPts val="1200"/>
              <a:buNone/>
              <a:defRPr b="1" sz="1200"/>
            </a:lvl6pPr>
            <a:lvl7pPr indent="-228600" lvl="6" marL="3200400" algn="l">
              <a:lnSpc>
                <a:spcPct val="85000"/>
              </a:lnSpc>
              <a:spcBef>
                <a:spcPts val="500"/>
              </a:spcBef>
              <a:spcAft>
                <a:spcPts val="0"/>
              </a:spcAft>
              <a:buClr>
                <a:srgbClr val="262626"/>
              </a:buClr>
              <a:buSzPts val="1200"/>
              <a:buNone/>
              <a:defRPr b="1" sz="1200"/>
            </a:lvl7pPr>
            <a:lvl8pPr indent="-228600" lvl="7" marL="3657600" algn="l">
              <a:lnSpc>
                <a:spcPct val="85000"/>
              </a:lnSpc>
              <a:spcBef>
                <a:spcPts val="500"/>
              </a:spcBef>
              <a:spcAft>
                <a:spcPts val="0"/>
              </a:spcAft>
              <a:buClr>
                <a:srgbClr val="262626"/>
              </a:buClr>
              <a:buSzPts val="1200"/>
              <a:buNone/>
              <a:defRPr b="1" sz="1200"/>
            </a:lvl8pPr>
            <a:lvl9pPr indent="-228600" lvl="8" marL="4114800" algn="l">
              <a:lnSpc>
                <a:spcPct val="85000"/>
              </a:lnSpc>
              <a:spcBef>
                <a:spcPts val="500"/>
              </a:spcBef>
              <a:spcAft>
                <a:spcPts val="0"/>
              </a:spcAft>
              <a:buClr>
                <a:srgbClr val="262626"/>
              </a:buClr>
              <a:buSzPts val="1200"/>
              <a:buNone/>
              <a:defRPr b="1" sz="1200"/>
            </a:lvl9pPr>
          </a:lstStyle>
          <a:p/>
        </p:txBody>
      </p:sp>
      <p:sp>
        <p:nvSpPr>
          <p:cNvPr id="34" name="Google Shape;34;p5"/>
          <p:cNvSpPr txBox="1"/>
          <p:nvPr>
            <p:ph idx="2" type="body"/>
          </p:nvPr>
        </p:nvSpPr>
        <p:spPr>
          <a:xfrm>
            <a:off x="507492" y="2064813"/>
            <a:ext cx="3497700" cy="2400300"/>
          </a:xfrm>
          <a:prstGeom prst="rect">
            <a:avLst/>
          </a:prstGeom>
          <a:noFill/>
          <a:ln>
            <a:noFill/>
          </a:ln>
        </p:spPr>
        <p:txBody>
          <a:bodyPr anchorCtr="0" anchor="t" bIns="34275" lIns="68575" spcFirstLastPara="1" rIns="68575" wrap="square" tIns="34275">
            <a:noAutofit/>
          </a:bodyPr>
          <a:lstStyle>
            <a:lvl1pPr indent="-342900" lvl="0" marL="457200" algn="l">
              <a:lnSpc>
                <a:spcPct val="85000"/>
              </a:lnSpc>
              <a:spcBef>
                <a:spcPts val="1000"/>
              </a:spcBef>
              <a:spcAft>
                <a:spcPts val="0"/>
              </a:spcAft>
              <a:buClr>
                <a:srgbClr val="262626"/>
              </a:buClr>
              <a:buSzPts val="1800"/>
              <a:buChar char=" "/>
              <a:defRPr sz="1800"/>
            </a:lvl1pPr>
            <a:lvl2pPr indent="-323850" lvl="1" marL="914400" algn="l">
              <a:lnSpc>
                <a:spcPct val="85000"/>
              </a:lnSpc>
              <a:spcBef>
                <a:spcPts val="500"/>
              </a:spcBef>
              <a:spcAft>
                <a:spcPts val="0"/>
              </a:spcAft>
              <a:buClr>
                <a:srgbClr val="262626"/>
              </a:buClr>
              <a:buSzPts val="1500"/>
              <a:buChar char=" "/>
              <a:defRPr sz="1500"/>
            </a:lvl2pPr>
            <a:lvl3pPr indent="-317500" lvl="2" marL="1371600" algn="l">
              <a:lnSpc>
                <a:spcPct val="85000"/>
              </a:lnSpc>
              <a:spcBef>
                <a:spcPts val="500"/>
              </a:spcBef>
              <a:spcAft>
                <a:spcPts val="0"/>
              </a:spcAft>
              <a:buClr>
                <a:srgbClr val="262626"/>
              </a:buClr>
              <a:buSzPts val="1400"/>
              <a:buChar char=" "/>
              <a:defRPr sz="1400"/>
            </a:lvl3pPr>
            <a:lvl4pPr indent="-304800" lvl="3" marL="1828800" algn="l">
              <a:lnSpc>
                <a:spcPct val="85000"/>
              </a:lnSpc>
              <a:spcBef>
                <a:spcPts val="500"/>
              </a:spcBef>
              <a:spcAft>
                <a:spcPts val="0"/>
              </a:spcAft>
              <a:buClr>
                <a:srgbClr val="262626"/>
              </a:buClr>
              <a:buSzPts val="1200"/>
              <a:buChar char=" "/>
              <a:defRPr sz="1200"/>
            </a:lvl4pPr>
            <a:lvl5pPr indent="-304800" lvl="4" marL="2286000" algn="l">
              <a:lnSpc>
                <a:spcPct val="85000"/>
              </a:lnSpc>
              <a:spcBef>
                <a:spcPts val="500"/>
              </a:spcBef>
              <a:spcAft>
                <a:spcPts val="0"/>
              </a:spcAft>
              <a:buClr>
                <a:srgbClr val="262626"/>
              </a:buClr>
              <a:buSzPts val="1200"/>
              <a:buChar char=" "/>
              <a:defRPr sz="1200"/>
            </a:lvl5pPr>
            <a:lvl6pPr indent="-304800" lvl="5" marL="2743200" algn="l">
              <a:lnSpc>
                <a:spcPct val="85000"/>
              </a:lnSpc>
              <a:spcBef>
                <a:spcPts val="500"/>
              </a:spcBef>
              <a:spcAft>
                <a:spcPts val="0"/>
              </a:spcAft>
              <a:buClr>
                <a:srgbClr val="262626"/>
              </a:buClr>
              <a:buSzPts val="1200"/>
              <a:buChar char=" "/>
              <a:defRPr sz="1200"/>
            </a:lvl6pPr>
            <a:lvl7pPr indent="-304800" lvl="6" marL="3200400" algn="l">
              <a:lnSpc>
                <a:spcPct val="85000"/>
              </a:lnSpc>
              <a:spcBef>
                <a:spcPts val="500"/>
              </a:spcBef>
              <a:spcAft>
                <a:spcPts val="0"/>
              </a:spcAft>
              <a:buClr>
                <a:srgbClr val="262626"/>
              </a:buClr>
              <a:buSzPts val="1200"/>
              <a:buChar char=" "/>
              <a:defRPr sz="1200"/>
            </a:lvl7pPr>
            <a:lvl8pPr indent="-304800" lvl="7" marL="3657600" algn="l">
              <a:lnSpc>
                <a:spcPct val="85000"/>
              </a:lnSpc>
              <a:spcBef>
                <a:spcPts val="500"/>
              </a:spcBef>
              <a:spcAft>
                <a:spcPts val="0"/>
              </a:spcAft>
              <a:buClr>
                <a:srgbClr val="262626"/>
              </a:buClr>
              <a:buSzPts val="1200"/>
              <a:buChar char=" "/>
              <a:defRPr sz="1200"/>
            </a:lvl8pPr>
            <a:lvl9pPr indent="-304800" lvl="8" marL="4114800" algn="l">
              <a:lnSpc>
                <a:spcPct val="85000"/>
              </a:lnSpc>
              <a:spcBef>
                <a:spcPts val="500"/>
              </a:spcBef>
              <a:spcAft>
                <a:spcPts val="0"/>
              </a:spcAft>
              <a:buClr>
                <a:srgbClr val="262626"/>
              </a:buClr>
              <a:buSzPts val="1200"/>
              <a:buChar char=" "/>
              <a:defRPr sz="1200"/>
            </a:lvl9pPr>
          </a:lstStyle>
          <a:p/>
        </p:txBody>
      </p:sp>
      <p:sp>
        <p:nvSpPr>
          <p:cNvPr id="35" name="Google Shape;35;p5"/>
          <p:cNvSpPr txBox="1"/>
          <p:nvPr>
            <p:ph idx="3" type="body"/>
          </p:nvPr>
        </p:nvSpPr>
        <p:spPr>
          <a:xfrm>
            <a:off x="4505706" y="1528826"/>
            <a:ext cx="3497700" cy="541800"/>
          </a:xfrm>
          <a:prstGeom prst="rect">
            <a:avLst/>
          </a:prstGeom>
          <a:noFill/>
          <a:ln>
            <a:noFill/>
          </a:ln>
        </p:spPr>
        <p:txBody>
          <a:bodyPr anchorCtr="0" anchor="ctr" bIns="34275" lIns="68575" spcFirstLastPara="1" rIns="68575" wrap="square" tIns="34275">
            <a:noAutofit/>
          </a:bodyPr>
          <a:lstStyle>
            <a:lvl1pPr indent="-228600" lvl="0" marL="457200" algn="l">
              <a:lnSpc>
                <a:spcPct val="85000"/>
              </a:lnSpc>
              <a:spcBef>
                <a:spcPts val="1000"/>
              </a:spcBef>
              <a:spcAft>
                <a:spcPts val="0"/>
              </a:spcAft>
              <a:buClr>
                <a:srgbClr val="262626"/>
              </a:buClr>
              <a:buSzPts val="1700"/>
              <a:buNone/>
              <a:defRPr b="0" sz="1700" cap="none">
                <a:solidFill>
                  <a:srgbClr val="262626"/>
                </a:solidFill>
                <a:latin typeface="Calibri"/>
                <a:ea typeface="Calibri"/>
                <a:cs typeface="Calibri"/>
                <a:sym typeface="Calibri"/>
              </a:defRPr>
            </a:lvl1pPr>
            <a:lvl2pPr indent="-228600" lvl="1" marL="914400" algn="l">
              <a:lnSpc>
                <a:spcPct val="85000"/>
              </a:lnSpc>
              <a:spcBef>
                <a:spcPts val="500"/>
              </a:spcBef>
              <a:spcAft>
                <a:spcPts val="0"/>
              </a:spcAft>
              <a:buClr>
                <a:srgbClr val="262626"/>
              </a:buClr>
              <a:buSzPts val="1500"/>
              <a:buNone/>
              <a:defRPr b="1" sz="1500"/>
            </a:lvl2pPr>
            <a:lvl3pPr indent="-228600" lvl="2" marL="1371600" algn="l">
              <a:lnSpc>
                <a:spcPct val="85000"/>
              </a:lnSpc>
              <a:spcBef>
                <a:spcPts val="500"/>
              </a:spcBef>
              <a:spcAft>
                <a:spcPts val="0"/>
              </a:spcAft>
              <a:buClr>
                <a:srgbClr val="262626"/>
              </a:buClr>
              <a:buSzPts val="1400"/>
              <a:buNone/>
              <a:defRPr b="1" sz="1400"/>
            </a:lvl3pPr>
            <a:lvl4pPr indent="-228600" lvl="3" marL="1828800" algn="l">
              <a:lnSpc>
                <a:spcPct val="85000"/>
              </a:lnSpc>
              <a:spcBef>
                <a:spcPts val="500"/>
              </a:spcBef>
              <a:spcAft>
                <a:spcPts val="0"/>
              </a:spcAft>
              <a:buClr>
                <a:srgbClr val="262626"/>
              </a:buClr>
              <a:buSzPts val="1200"/>
              <a:buNone/>
              <a:defRPr b="1" sz="1200"/>
            </a:lvl4pPr>
            <a:lvl5pPr indent="-228600" lvl="4" marL="2286000" algn="l">
              <a:lnSpc>
                <a:spcPct val="85000"/>
              </a:lnSpc>
              <a:spcBef>
                <a:spcPts val="500"/>
              </a:spcBef>
              <a:spcAft>
                <a:spcPts val="0"/>
              </a:spcAft>
              <a:buClr>
                <a:srgbClr val="262626"/>
              </a:buClr>
              <a:buSzPts val="1200"/>
              <a:buNone/>
              <a:defRPr b="1" sz="1200"/>
            </a:lvl5pPr>
            <a:lvl6pPr indent="-228600" lvl="5" marL="2743200" algn="l">
              <a:lnSpc>
                <a:spcPct val="85000"/>
              </a:lnSpc>
              <a:spcBef>
                <a:spcPts val="500"/>
              </a:spcBef>
              <a:spcAft>
                <a:spcPts val="0"/>
              </a:spcAft>
              <a:buClr>
                <a:srgbClr val="262626"/>
              </a:buClr>
              <a:buSzPts val="1200"/>
              <a:buNone/>
              <a:defRPr b="1" sz="1200"/>
            </a:lvl6pPr>
            <a:lvl7pPr indent="-228600" lvl="6" marL="3200400" algn="l">
              <a:lnSpc>
                <a:spcPct val="85000"/>
              </a:lnSpc>
              <a:spcBef>
                <a:spcPts val="500"/>
              </a:spcBef>
              <a:spcAft>
                <a:spcPts val="0"/>
              </a:spcAft>
              <a:buClr>
                <a:srgbClr val="262626"/>
              </a:buClr>
              <a:buSzPts val="1200"/>
              <a:buNone/>
              <a:defRPr b="1" sz="1200"/>
            </a:lvl7pPr>
            <a:lvl8pPr indent="-228600" lvl="7" marL="3657600" algn="l">
              <a:lnSpc>
                <a:spcPct val="85000"/>
              </a:lnSpc>
              <a:spcBef>
                <a:spcPts val="500"/>
              </a:spcBef>
              <a:spcAft>
                <a:spcPts val="0"/>
              </a:spcAft>
              <a:buClr>
                <a:srgbClr val="262626"/>
              </a:buClr>
              <a:buSzPts val="1200"/>
              <a:buNone/>
              <a:defRPr b="1" sz="1200"/>
            </a:lvl8pPr>
            <a:lvl9pPr indent="-228600" lvl="8" marL="4114800" algn="l">
              <a:lnSpc>
                <a:spcPct val="85000"/>
              </a:lnSpc>
              <a:spcBef>
                <a:spcPts val="500"/>
              </a:spcBef>
              <a:spcAft>
                <a:spcPts val="0"/>
              </a:spcAft>
              <a:buClr>
                <a:srgbClr val="262626"/>
              </a:buClr>
              <a:buSzPts val="1200"/>
              <a:buNone/>
              <a:defRPr b="1" sz="1200"/>
            </a:lvl9pPr>
          </a:lstStyle>
          <a:p/>
        </p:txBody>
      </p:sp>
      <p:sp>
        <p:nvSpPr>
          <p:cNvPr id="36" name="Google Shape;36;p5"/>
          <p:cNvSpPr txBox="1"/>
          <p:nvPr>
            <p:ph idx="4" type="body"/>
          </p:nvPr>
        </p:nvSpPr>
        <p:spPr>
          <a:xfrm>
            <a:off x="4505706" y="2063243"/>
            <a:ext cx="3497700" cy="2400300"/>
          </a:xfrm>
          <a:prstGeom prst="rect">
            <a:avLst/>
          </a:prstGeom>
          <a:noFill/>
          <a:ln>
            <a:noFill/>
          </a:ln>
        </p:spPr>
        <p:txBody>
          <a:bodyPr anchorCtr="0" anchor="t" bIns="34275" lIns="68575" spcFirstLastPara="1" rIns="68575" wrap="square" tIns="34275">
            <a:noAutofit/>
          </a:bodyPr>
          <a:lstStyle>
            <a:lvl1pPr indent="-342900" lvl="0" marL="457200" algn="l">
              <a:lnSpc>
                <a:spcPct val="85000"/>
              </a:lnSpc>
              <a:spcBef>
                <a:spcPts val="1000"/>
              </a:spcBef>
              <a:spcAft>
                <a:spcPts val="0"/>
              </a:spcAft>
              <a:buClr>
                <a:srgbClr val="262626"/>
              </a:buClr>
              <a:buSzPts val="1800"/>
              <a:buChar char=" "/>
              <a:defRPr sz="1800"/>
            </a:lvl1pPr>
            <a:lvl2pPr indent="-323850" lvl="1" marL="914400" algn="l">
              <a:lnSpc>
                <a:spcPct val="85000"/>
              </a:lnSpc>
              <a:spcBef>
                <a:spcPts val="500"/>
              </a:spcBef>
              <a:spcAft>
                <a:spcPts val="0"/>
              </a:spcAft>
              <a:buClr>
                <a:srgbClr val="262626"/>
              </a:buClr>
              <a:buSzPts val="1500"/>
              <a:buChar char=" "/>
              <a:defRPr sz="1500"/>
            </a:lvl2pPr>
            <a:lvl3pPr indent="-317500" lvl="2" marL="1371600" algn="l">
              <a:lnSpc>
                <a:spcPct val="85000"/>
              </a:lnSpc>
              <a:spcBef>
                <a:spcPts val="500"/>
              </a:spcBef>
              <a:spcAft>
                <a:spcPts val="0"/>
              </a:spcAft>
              <a:buClr>
                <a:srgbClr val="262626"/>
              </a:buClr>
              <a:buSzPts val="1400"/>
              <a:buChar char=" "/>
              <a:defRPr sz="1400"/>
            </a:lvl3pPr>
            <a:lvl4pPr indent="-304800" lvl="3" marL="1828800" algn="l">
              <a:lnSpc>
                <a:spcPct val="85000"/>
              </a:lnSpc>
              <a:spcBef>
                <a:spcPts val="500"/>
              </a:spcBef>
              <a:spcAft>
                <a:spcPts val="0"/>
              </a:spcAft>
              <a:buClr>
                <a:srgbClr val="262626"/>
              </a:buClr>
              <a:buSzPts val="1200"/>
              <a:buChar char=" "/>
              <a:defRPr sz="1200"/>
            </a:lvl4pPr>
            <a:lvl5pPr indent="-304800" lvl="4" marL="2286000" algn="l">
              <a:lnSpc>
                <a:spcPct val="85000"/>
              </a:lnSpc>
              <a:spcBef>
                <a:spcPts val="500"/>
              </a:spcBef>
              <a:spcAft>
                <a:spcPts val="0"/>
              </a:spcAft>
              <a:buClr>
                <a:srgbClr val="262626"/>
              </a:buClr>
              <a:buSzPts val="1200"/>
              <a:buChar char=" "/>
              <a:defRPr sz="1200"/>
            </a:lvl5pPr>
            <a:lvl6pPr indent="-304800" lvl="5" marL="2743200" algn="l">
              <a:lnSpc>
                <a:spcPct val="85000"/>
              </a:lnSpc>
              <a:spcBef>
                <a:spcPts val="500"/>
              </a:spcBef>
              <a:spcAft>
                <a:spcPts val="0"/>
              </a:spcAft>
              <a:buClr>
                <a:srgbClr val="262626"/>
              </a:buClr>
              <a:buSzPts val="1200"/>
              <a:buChar char=" "/>
              <a:defRPr sz="1200"/>
            </a:lvl6pPr>
            <a:lvl7pPr indent="-304800" lvl="6" marL="3200400" algn="l">
              <a:lnSpc>
                <a:spcPct val="85000"/>
              </a:lnSpc>
              <a:spcBef>
                <a:spcPts val="500"/>
              </a:spcBef>
              <a:spcAft>
                <a:spcPts val="0"/>
              </a:spcAft>
              <a:buClr>
                <a:srgbClr val="262626"/>
              </a:buClr>
              <a:buSzPts val="1200"/>
              <a:buChar char=" "/>
              <a:defRPr sz="1200"/>
            </a:lvl7pPr>
            <a:lvl8pPr indent="-304800" lvl="7" marL="3657600" algn="l">
              <a:lnSpc>
                <a:spcPct val="85000"/>
              </a:lnSpc>
              <a:spcBef>
                <a:spcPts val="500"/>
              </a:spcBef>
              <a:spcAft>
                <a:spcPts val="0"/>
              </a:spcAft>
              <a:buClr>
                <a:srgbClr val="262626"/>
              </a:buClr>
              <a:buSzPts val="1200"/>
              <a:buChar char=" "/>
              <a:defRPr sz="1200"/>
            </a:lvl8pPr>
            <a:lvl9pPr indent="-304800" lvl="8" marL="4114800" algn="l">
              <a:lnSpc>
                <a:spcPct val="85000"/>
              </a:lnSpc>
              <a:spcBef>
                <a:spcPts val="500"/>
              </a:spcBef>
              <a:spcAft>
                <a:spcPts val="0"/>
              </a:spcAft>
              <a:buClr>
                <a:srgbClr val="262626"/>
              </a:buClr>
              <a:buSzPts val="1200"/>
              <a:buChar char=" "/>
              <a:defRPr sz="1200"/>
            </a:lvl9pPr>
          </a:lstStyle>
          <a:p/>
        </p:txBody>
      </p:sp>
      <p:sp>
        <p:nvSpPr>
          <p:cNvPr id="37" name="Google Shape;37;p5"/>
          <p:cNvSpPr txBox="1"/>
          <p:nvPr>
            <p:ph idx="10" type="dt"/>
          </p:nvPr>
        </p:nvSpPr>
        <p:spPr>
          <a:xfrm>
            <a:off x="514350" y="4809335"/>
            <a:ext cx="3086100" cy="171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 name="Google Shape;38;p5"/>
          <p:cNvSpPr txBox="1"/>
          <p:nvPr>
            <p:ph idx="11" type="ftr"/>
          </p:nvPr>
        </p:nvSpPr>
        <p:spPr>
          <a:xfrm>
            <a:off x="514350" y="4916023"/>
            <a:ext cx="3771900" cy="171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9" name="Google Shape;39;p5"/>
          <p:cNvSpPr txBox="1"/>
          <p:nvPr>
            <p:ph idx="12" type="sldNum"/>
          </p:nvPr>
        </p:nvSpPr>
        <p:spPr>
          <a:xfrm>
            <a:off x="6572944" y="4407309"/>
            <a:ext cx="2194500" cy="10479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0" name="Shape 40"/>
        <p:cNvGrpSpPr/>
        <p:nvPr/>
      </p:nvGrpSpPr>
      <p:grpSpPr>
        <a:xfrm>
          <a:off x="0" y="0"/>
          <a:ext cx="0" cy="0"/>
          <a:chOff x="0" y="0"/>
          <a:chExt cx="0" cy="0"/>
        </a:xfrm>
      </p:grpSpPr>
      <p:sp>
        <p:nvSpPr>
          <p:cNvPr id="41" name="Google Shape;41;p6"/>
          <p:cNvSpPr txBox="1"/>
          <p:nvPr>
            <p:ph type="title"/>
          </p:nvPr>
        </p:nvSpPr>
        <p:spPr>
          <a:xfrm>
            <a:off x="452628" y="575564"/>
            <a:ext cx="8085600" cy="2517000"/>
          </a:xfrm>
          <a:prstGeom prst="rect">
            <a:avLst/>
          </a:prstGeom>
          <a:noFill/>
          <a:ln>
            <a:noFill/>
          </a:ln>
        </p:spPr>
        <p:txBody>
          <a:bodyPr anchorCtr="0" anchor="b" bIns="34275" lIns="68575" spcFirstLastPara="1" rIns="68575" wrap="square" tIns="34275">
            <a:noAutofit/>
          </a:bodyPr>
          <a:lstStyle>
            <a:lvl1pPr lvl="0" algn="l">
              <a:lnSpc>
                <a:spcPct val="80000"/>
              </a:lnSpc>
              <a:spcBef>
                <a:spcPts val="0"/>
              </a:spcBef>
              <a:spcAft>
                <a:spcPts val="0"/>
              </a:spcAft>
              <a:buClr>
                <a:schemeClr val="accent1"/>
              </a:buClr>
              <a:buSzPts val="6600"/>
              <a:buFont typeface="Calibri"/>
              <a:buNone/>
              <a:defRPr b="0" sz="66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2" name="Google Shape;42;p6"/>
          <p:cNvSpPr txBox="1"/>
          <p:nvPr>
            <p:ph idx="1" type="body"/>
          </p:nvPr>
        </p:nvSpPr>
        <p:spPr>
          <a:xfrm>
            <a:off x="500634" y="3153157"/>
            <a:ext cx="6919800" cy="1234500"/>
          </a:xfrm>
          <a:prstGeom prst="rect">
            <a:avLst/>
          </a:prstGeom>
          <a:noFill/>
          <a:ln>
            <a:noFill/>
          </a:ln>
        </p:spPr>
        <p:txBody>
          <a:bodyPr anchorCtr="0" anchor="t" bIns="34275" lIns="68575" spcFirstLastPara="1" rIns="68575" wrap="square" tIns="34275">
            <a:noAutofit/>
          </a:bodyPr>
          <a:lstStyle>
            <a:lvl1pPr indent="-228600" lvl="0" marL="457200" algn="l">
              <a:lnSpc>
                <a:spcPct val="85000"/>
              </a:lnSpc>
              <a:spcBef>
                <a:spcPts val="1000"/>
              </a:spcBef>
              <a:spcAft>
                <a:spcPts val="0"/>
              </a:spcAft>
              <a:buClr>
                <a:schemeClr val="dk1"/>
              </a:buClr>
              <a:buSzPts val="2400"/>
              <a:buNone/>
              <a:defRPr sz="2400">
                <a:solidFill>
                  <a:schemeClr val="dk1"/>
                </a:solidFill>
                <a:latin typeface="Calibri"/>
                <a:ea typeface="Calibri"/>
                <a:cs typeface="Calibri"/>
                <a:sym typeface="Calibri"/>
              </a:defRPr>
            </a:lvl1pPr>
            <a:lvl2pPr indent="-228600" lvl="1" marL="914400" algn="l">
              <a:lnSpc>
                <a:spcPct val="85000"/>
              </a:lnSpc>
              <a:spcBef>
                <a:spcPts val="500"/>
              </a:spcBef>
              <a:spcAft>
                <a:spcPts val="0"/>
              </a:spcAft>
              <a:buClr>
                <a:srgbClr val="888888"/>
              </a:buClr>
              <a:buSzPts val="1400"/>
              <a:buNone/>
              <a:defRPr sz="1400">
                <a:solidFill>
                  <a:srgbClr val="888888"/>
                </a:solidFill>
              </a:defRPr>
            </a:lvl2pPr>
            <a:lvl3pPr indent="-228600" lvl="2" marL="1371600" algn="l">
              <a:lnSpc>
                <a:spcPct val="85000"/>
              </a:lnSpc>
              <a:spcBef>
                <a:spcPts val="500"/>
              </a:spcBef>
              <a:spcAft>
                <a:spcPts val="0"/>
              </a:spcAft>
              <a:buClr>
                <a:srgbClr val="888888"/>
              </a:buClr>
              <a:buSzPts val="1200"/>
              <a:buNone/>
              <a:defRPr sz="1200">
                <a:solidFill>
                  <a:srgbClr val="888888"/>
                </a:solidFill>
              </a:defRPr>
            </a:lvl3pPr>
            <a:lvl4pPr indent="-228600" lvl="3" marL="1828800" algn="l">
              <a:lnSpc>
                <a:spcPct val="85000"/>
              </a:lnSpc>
              <a:spcBef>
                <a:spcPts val="500"/>
              </a:spcBef>
              <a:spcAft>
                <a:spcPts val="0"/>
              </a:spcAft>
              <a:buClr>
                <a:srgbClr val="888888"/>
              </a:buClr>
              <a:buSzPts val="1100"/>
              <a:buNone/>
              <a:defRPr sz="1100">
                <a:solidFill>
                  <a:srgbClr val="888888"/>
                </a:solidFill>
              </a:defRPr>
            </a:lvl4pPr>
            <a:lvl5pPr indent="-228600" lvl="4" marL="2286000" algn="l">
              <a:lnSpc>
                <a:spcPct val="85000"/>
              </a:lnSpc>
              <a:spcBef>
                <a:spcPts val="500"/>
              </a:spcBef>
              <a:spcAft>
                <a:spcPts val="0"/>
              </a:spcAft>
              <a:buClr>
                <a:srgbClr val="888888"/>
              </a:buClr>
              <a:buSzPts val="1100"/>
              <a:buNone/>
              <a:defRPr sz="1100">
                <a:solidFill>
                  <a:srgbClr val="888888"/>
                </a:solidFill>
              </a:defRPr>
            </a:lvl5pPr>
            <a:lvl6pPr indent="-228600" lvl="5" marL="2743200" algn="l">
              <a:lnSpc>
                <a:spcPct val="85000"/>
              </a:lnSpc>
              <a:spcBef>
                <a:spcPts val="500"/>
              </a:spcBef>
              <a:spcAft>
                <a:spcPts val="0"/>
              </a:spcAft>
              <a:buClr>
                <a:srgbClr val="888888"/>
              </a:buClr>
              <a:buSzPts val="1100"/>
              <a:buNone/>
              <a:defRPr sz="1100">
                <a:solidFill>
                  <a:srgbClr val="888888"/>
                </a:solidFill>
              </a:defRPr>
            </a:lvl6pPr>
            <a:lvl7pPr indent="-228600" lvl="6" marL="3200400" algn="l">
              <a:lnSpc>
                <a:spcPct val="85000"/>
              </a:lnSpc>
              <a:spcBef>
                <a:spcPts val="500"/>
              </a:spcBef>
              <a:spcAft>
                <a:spcPts val="0"/>
              </a:spcAft>
              <a:buClr>
                <a:srgbClr val="888888"/>
              </a:buClr>
              <a:buSzPts val="1100"/>
              <a:buNone/>
              <a:defRPr sz="1100">
                <a:solidFill>
                  <a:srgbClr val="888888"/>
                </a:solidFill>
              </a:defRPr>
            </a:lvl7pPr>
            <a:lvl8pPr indent="-228600" lvl="7" marL="3657600" algn="l">
              <a:lnSpc>
                <a:spcPct val="85000"/>
              </a:lnSpc>
              <a:spcBef>
                <a:spcPts val="500"/>
              </a:spcBef>
              <a:spcAft>
                <a:spcPts val="0"/>
              </a:spcAft>
              <a:buClr>
                <a:srgbClr val="888888"/>
              </a:buClr>
              <a:buSzPts val="1100"/>
              <a:buNone/>
              <a:defRPr sz="1100">
                <a:solidFill>
                  <a:srgbClr val="888888"/>
                </a:solidFill>
              </a:defRPr>
            </a:lvl8pPr>
            <a:lvl9pPr indent="-228600" lvl="8" marL="4114800" algn="l">
              <a:lnSpc>
                <a:spcPct val="85000"/>
              </a:lnSpc>
              <a:spcBef>
                <a:spcPts val="500"/>
              </a:spcBef>
              <a:spcAft>
                <a:spcPts val="0"/>
              </a:spcAft>
              <a:buClr>
                <a:srgbClr val="888888"/>
              </a:buClr>
              <a:buSzPts val="1100"/>
              <a:buNone/>
              <a:defRPr sz="1100">
                <a:solidFill>
                  <a:srgbClr val="888888"/>
                </a:solidFill>
              </a:defRPr>
            </a:lvl9pPr>
          </a:lstStyle>
          <a:p/>
        </p:txBody>
      </p:sp>
      <p:sp>
        <p:nvSpPr>
          <p:cNvPr id="43" name="Google Shape;43;p6"/>
          <p:cNvSpPr txBox="1"/>
          <p:nvPr>
            <p:ph idx="10" type="dt"/>
          </p:nvPr>
        </p:nvSpPr>
        <p:spPr>
          <a:xfrm>
            <a:off x="514350" y="4809335"/>
            <a:ext cx="3086100" cy="171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Google Shape;44;p6"/>
          <p:cNvSpPr txBox="1"/>
          <p:nvPr>
            <p:ph idx="11" type="ftr"/>
          </p:nvPr>
        </p:nvSpPr>
        <p:spPr>
          <a:xfrm>
            <a:off x="514350" y="4916023"/>
            <a:ext cx="3771900" cy="171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5" name="Google Shape;45;p6"/>
          <p:cNvSpPr txBox="1"/>
          <p:nvPr>
            <p:ph idx="12" type="sldNum"/>
          </p:nvPr>
        </p:nvSpPr>
        <p:spPr>
          <a:xfrm>
            <a:off x="6572944" y="4407309"/>
            <a:ext cx="2194500" cy="10479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6" name="Shape 46"/>
        <p:cNvGrpSpPr/>
        <p:nvPr/>
      </p:nvGrpSpPr>
      <p:grpSpPr>
        <a:xfrm>
          <a:off x="0" y="0"/>
          <a:ext cx="0" cy="0"/>
          <a:chOff x="0" y="0"/>
          <a:chExt cx="0" cy="0"/>
        </a:xfrm>
      </p:grpSpPr>
      <p:sp>
        <p:nvSpPr>
          <p:cNvPr id="47" name="Google Shape;47;p7"/>
          <p:cNvSpPr txBox="1"/>
          <p:nvPr>
            <p:ph type="title"/>
          </p:nvPr>
        </p:nvSpPr>
        <p:spPr>
          <a:xfrm>
            <a:off x="492918" y="374650"/>
            <a:ext cx="8079600" cy="1243500"/>
          </a:xfrm>
          <a:prstGeom prst="rect">
            <a:avLst/>
          </a:prstGeom>
          <a:noFill/>
          <a:ln>
            <a:noFill/>
          </a:ln>
        </p:spPr>
        <p:txBody>
          <a:bodyPr anchorCtr="0" anchor="ctr" bIns="34275" lIns="68575" spcFirstLastPara="1" rIns="68575" wrap="square" tIns="34275">
            <a:noAutofit/>
          </a:bodyPr>
          <a:lstStyle>
            <a:lvl1pPr lvl="0" algn="l">
              <a:lnSpc>
                <a:spcPct val="85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8" name="Google Shape;48;p7"/>
          <p:cNvSpPr txBox="1"/>
          <p:nvPr>
            <p:ph idx="10" type="dt"/>
          </p:nvPr>
        </p:nvSpPr>
        <p:spPr>
          <a:xfrm>
            <a:off x="514350" y="4809335"/>
            <a:ext cx="3086100" cy="171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Google Shape;49;p7"/>
          <p:cNvSpPr txBox="1"/>
          <p:nvPr>
            <p:ph idx="11" type="ftr"/>
          </p:nvPr>
        </p:nvSpPr>
        <p:spPr>
          <a:xfrm>
            <a:off x="514350" y="4916023"/>
            <a:ext cx="3771900" cy="171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0" name="Google Shape;50;p7"/>
          <p:cNvSpPr txBox="1"/>
          <p:nvPr>
            <p:ph idx="12" type="sldNum"/>
          </p:nvPr>
        </p:nvSpPr>
        <p:spPr>
          <a:xfrm>
            <a:off x="6572944" y="4407309"/>
            <a:ext cx="2194500" cy="10479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8"/>
          <p:cNvSpPr txBox="1"/>
          <p:nvPr>
            <p:ph idx="10" type="dt"/>
          </p:nvPr>
        </p:nvSpPr>
        <p:spPr>
          <a:xfrm>
            <a:off x="514350" y="4809335"/>
            <a:ext cx="3086100" cy="171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Google Shape;53;p8"/>
          <p:cNvSpPr txBox="1"/>
          <p:nvPr>
            <p:ph idx="11" type="ftr"/>
          </p:nvPr>
        </p:nvSpPr>
        <p:spPr>
          <a:xfrm>
            <a:off x="514350" y="4916023"/>
            <a:ext cx="3771900" cy="171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4" name="Google Shape;54;p8"/>
          <p:cNvSpPr txBox="1"/>
          <p:nvPr>
            <p:ph idx="12" type="sldNum"/>
          </p:nvPr>
        </p:nvSpPr>
        <p:spPr>
          <a:xfrm>
            <a:off x="6572944" y="4407309"/>
            <a:ext cx="2194500" cy="10479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5" name="Shape 55"/>
        <p:cNvGrpSpPr/>
        <p:nvPr/>
      </p:nvGrpSpPr>
      <p:grpSpPr>
        <a:xfrm>
          <a:off x="0" y="0"/>
          <a:ext cx="0" cy="0"/>
          <a:chOff x="0" y="0"/>
          <a:chExt cx="0" cy="0"/>
        </a:xfrm>
      </p:grpSpPr>
      <p:sp>
        <p:nvSpPr>
          <p:cNvPr id="56" name="Google Shape;56;p9"/>
          <p:cNvSpPr/>
          <p:nvPr/>
        </p:nvSpPr>
        <p:spPr>
          <a:xfrm>
            <a:off x="5715000" y="0"/>
            <a:ext cx="3429000" cy="51435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 name="Google Shape;57;p9"/>
          <p:cNvSpPr txBox="1"/>
          <p:nvPr>
            <p:ph type="title"/>
          </p:nvPr>
        </p:nvSpPr>
        <p:spPr>
          <a:xfrm>
            <a:off x="6196053" y="406711"/>
            <a:ext cx="2537400" cy="1440300"/>
          </a:xfrm>
          <a:prstGeom prst="rect">
            <a:avLst/>
          </a:prstGeom>
          <a:noFill/>
          <a:ln>
            <a:noFill/>
          </a:ln>
        </p:spPr>
        <p:txBody>
          <a:bodyPr anchorCtr="0" anchor="b" bIns="34275" lIns="68575" spcFirstLastPara="1" rIns="68575" wrap="square" tIns="34275">
            <a:noAutofit/>
          </a:bodyPr>
          <a:lstStyle>
            <a:lvl1pPr lvl="0" algn="l">
              <a:lnSpc>
                <a:spcPct val="85000"/>
              </a:lnSpc>
              <a:spcBef>
                <a:spcPts val="0"/>
              </a:spcBef>
              <a:spcAft>
                <a:spcPts val="0"/>
              </a:spcAft>
              <a:buClr>
                <a:srgbClr val="FFFFFF"/>
              </a:buClr>
              <a:buSzPts val="3000"/>
              <a:buFont typeface="Calibri"/>
              <a:buNone/>
              <a:defRPr sz="3000">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9"/>
          <p:cNvSpPr txBox="1"/>
          <p:nvPr>
            <p:ph idx="1" type="body"/>
          </p:nvPr>
        </p:nvSpPr>
        <p:spPr>
          <a:xfrm>
            <a:off x="571500" y="571500"/>
            <a:ext cx="4572000" cy="3429000"/>
          </a:xfrm>
          <a:prstGeom prst="rect">
            <a:avLst/>
          </a:prstGeom>
          <a:noFill/>
          <a:ln>
            <a:noFill/>
          </a:ln>
        </p:spPr>
        <p:txBody>
          <a:bodyPr anchorCtr="0" anchor="t" bIns="34275" lIns="68575" spcFirstLastPara="1" rIns="68575" wrap="square" tIns="34275">
            <a:noAutofit/>
          </a:bodyPr>
          <a:lstStyle>
            <a:lvl1pPr indent="-381000" lvl="0" marL="457200" algn="l">
              <a:lnSpc>
                <a:spcPct val="85000"/>
              </a:lnSpc>
              <a:spcBef>
                <a:spcPts val="1000"/>
              </a:spcBef>
              <a:spcAft>
                <a:spcPts val="0"/>
              </a:spcAft>
              <a:buClr>
                <a:srgbClr val="262626"/>
              </a:buClr>
              <a:buSzPts val="2400"/>
              <a:buChar char=" "/>
              <a:defRPr sz="2400"/>
            </a:lvl1pPr>
            <a:lvl2pPr indent="-361950" lvl="1" marL="914400" algn="l">
              <a:lnSpc>
                <a:spcPct val="85000"/>
              </a:lnSpc>
              <a:spcBef>
                <a:spcPts val="500"/>
              </a:spcBef>
              <a:spcAft>
                <a:spcPts val="0"/>
              </a:spcAft>
              <a:buClr>
                <a:srgbClr val="262626"/>
              </a:buClr>
              <a:buSzPts val="2100"/>
              <a:buChar char=" "/>
              <a:defRPr sz="2100"/>
            </a:lvl2pPr>
            <a:lvl3pPr indent="-342900" lvl="2" marL="1371600" algn="l">
              <a:lnSpc>
                <a:spcPct val="85000"/>
              </a:lnSpc>
              <a:spcBef>
                <a:spcPts val="500"/>
              </a:spcBef>
              <a:spcAft>
                <a:spcPts val="0"/>
              </a:spcAft>
              <a:buClr>
                <a:srgbClr val="262626"/>
              </a:buClr>
              <a:buSzPts val="1800"/>
              <a:buChar char=" "/>
              <a:defRPr sz="1800"/>
            </a:lvl3pPr>
            <a:lvl4pPr indent="-323850" lvl="3" marL="1828800" algn="l">
              <a:lnSpc>
                <a:spcPct val="85000"/>
              </a:lnSpc>
              <a:spcBef>
                <a:spcPts val="500"/>
              </a:spcBef>
              <a:spcAft>
                <a:spcPts val="0"/>
              </a:spcAft>
              <a:buClr>
                <a:srgbClr val="262626"/>
              </a:buClr>
              <a:buSzPts val="1500"/>
              <a:buChar char=" "/>
              <a:defRPr sz="1500"/>
            </a:lvl4pPr>
            <a:lvl5pPr indent="-323850" lvl="4" marL="2286000" algn="l">
              <a:lnSpc>
                <a:spcPct val="85000"/>
              </a:lnSpc>
              <a:spcBef>
                <a:spcPts val="500"/>
              </a:spcBef>
              <a:spcAft>
                <a:spcPts val="0"/>
              </a:spcAft>
              <a:buClr>
                <a:srgbClr val="262626"/>
              </a:buClr>
              <a:buSzPts val="1500"/>
              <a:buChar char=" "/>
              <a:defRPr sz="1500"/>
            </a:lvl5pPr>
            <a:lvl6pPr indent="-323850" lvl="5" marL="2743200" algn="l">
              <a:lnSpc>
                <a:spcPct val="85000"/>
              </a:lnSpc>
              <a:spcBef>
                <a:spcPts val="500"/>
              </a:spcBef>
              <a:spcAft>
                <a:spcPts val="0"/>
              </a:spcAft>
              <a:buClr>
                <a:srgbClr val="262626"/>
              </a:buClr>
              <a:buSzPts val="1500"/>
              <a:buChar char=" "/>
              <a:defRPr sz="1500"/>
            </a:lvl6pPr>
            <a:lvl7pPr indent="-323850" lvl="6" marL="3200400" algn="l">
              <a:lnSpc>
                <a:spcPct val="85000"/>
              </a:lnSpc>
              <a:spcBef>
                <a:spcPts val="500"/>
              </a:spcBef>
              <a:spcAft>
                <a:spcPts val="0"/>
              </a:spcAft>
              <a:buClr>
                <a:srgbClr val="262626"/>
              </a:buClr>
              <a:buSzPts val="1500"/>
              <a:buChar char=" "/>
              <a:defRPr sz="1500"/>
            </a:lvl7pPr>
            <a:lvl8pPr indent="-323850" lvl="7" marL="3657600" algn="l">
              <a:lnSpc>
                <a:spcPct val="85000"/>
              </a:lnSpc>
              <a:spcBef>
                <a:spcPts val="500"/>
              </a:spcBef>
              <a:spcAft>
                <a:spcPts val="0"/>
              </a:spcAft>
              <a:buClr>
                <a:srgbClr val="262626"/>
              </a:buClr>
              <a:buSzPts val="1500"/>
              <a:buChar char=" "/>
              <a:defRPr sz="1500"/>
            </a:lvl8pPr>
            <a:lvl9pPr indent="-323850" lvl="8" marL="4114800" algn="l">
              <a:lnSpc>
                <a:spcPct val="85000"/>
              </a:lnSpc>
              <a:spcBef>
                <a:spcPts val="500"/>
              </a:spcBef>
              <a:spcAft>
                <a:spcPts val="0"/>
              </a:spcAft>
              <a:buClr>
                <a:srgbClr val="262626"/>
              </a:buClr>
              <a:buSzPts val="1500"/>
              <a:buChar char=" "/>
              <a:defRPr sz="1500"/>
            </a:lvl9pPr>
          </a:lstStyle>
          <a:p/>
        </p:txBody>
      </p:sp>
      <p:sp>
        <p:nvSpPr>
          <p:cNvPr id="59" name="Google Shape;59;p9"/>
          <p:cNvSpPr txBox="1"/>
          <p:nvPr>
            <p:ph idx="2" type="body"/>
          </p:nvPr>
        </p:nvSpPr>
        <p:spPr>
          <a:xfrm>
            <a:off x="6206987" y="1883860"/>
            <a:ext cx="2548800" cy="2345100"/>
          </a:xfrm>
          <a:prstGeom prst="rect">
            <a:avLst/>
          </a:prstGeom>
          <a:noFill/>
          <a:ln>
            <a:noFill/>
          </a:ln>
        </p:spPr>
        <p:txBody>
          <a:bodyPr anchorCtr="0" anchor="t" bIns="34275" lIns="68575" spcFirstLastPara="1" rIns="68575" wrap="square" tIns="34275">
            <a:noAutofit/>
          </a:bodyPr>
          <a:lstStyle>
            <a:lvl1pPr indent="-228600" lvl="0" marL="457200" marR="0" algn="l">
              <a:lnSpc>
                <a:spcPct val="100000"/>
              </a:lnSpc>
              <a:spcBef>
                <a:spcPts val="900"/>
              </a:spcBef>
              <a:spcAft>
                <a:spcPts val="0"/>
              </a:spcAft>
              <a:buClr>
                <a:srgbClr val="262626"/>
              </a:buClr>
              <a:buSzPts val="1400"/>
              <a:buFont typeface="Calibri"/>
              <a:buNone/>
              <a:defRPr sz="1400">
                <a:solidFill>
                  <a:srgbClr val="262626"/>
                </a:solidFill>
              </a:defRPr>
            </a:lvl1pPr>
            <a:lvl2pPr indent="-228600" lvl="1" marL="914400" algn="l">
              <a:lnSpc>
                <a:spcPct val="85000"/>
              </a:lnSpc>
              <a:spcBef>
                <a:spcPts val="500"/>
              </a:spcBef>
              <a:spcAft>
                <a:spcPts val="0"/>
              </a:spcAft>
              <a:buClr>
                <a:srgbClr val="262626"/>
              </a:buClr>
              <a:buSzPts val="900"/>
              <a:buNone/>
              <a:defRPr sz="900"/>
            </a:lvl2pPr>
            <a:lvl3pPr indent="-228600" lvl="2" marL="1371600" algn="l">
              <a:lnSpc>
                <a:spcPct val="85000"/>
              </a:lnSpc>
              <a:spcBef>
                <a:spcPts val="500"/>
              </a:spcBef>
              <a:spcAft>
                <a:spcPts val="0"/>
              </a:spcAft>
              <a:buClr>
                <a:srgbClr val="262626"/>
              </a:buClr>
              <a:buSzPts val="800"/>
              <a:buNone/>
              <a:defRPr sz="800"/>
            </a:lvl3pPr>
            <a:lvl4pPr indent="-228600" lvl="3" marL="1828800" algn="l">
              <a:lnSpc>
                <a:spcPct val="85000"/>
              </a:lnSpc>
              <a:spcBef>
                <a:spcPts val="500"/>
              </a:spcBef>
              <a:spcAft>
                <a:spcPts val="0"/>
              </a:spcAft>
              <a:buClr>
                <a:srgbClr val="262626"/>
              </a:buClr>
              <a:buSzPts val="700"/>
              <a:buNone/>
              <a:defRPr sz="700"/>
            </a:lvl4pPr>
            <a:lvl5pPr indent="-228600" lvl="4" marL="2286000" algn="l">
              <a:lnSpc>
                <a:spcPct val="85000"/>
              </a:lnSpc>
              <a:spcBef>
                <a:spcPts val="500"/>
              </a:spcBef>
              <a:spcAft>
                <a:spcPts val="0"/>
              </a:spcAft>
              <a:buClr>
                <a:srgbClr val="262626"/>
              </a:buClr>
              <a:buSzPts val="700"/>
              <a:buNone/>
              <a:defRPr sz="700"/>
            </a:lvl5pPr>
            <a:lvl6pPr indent="-228600" lvl="5" marL="2743200" algn="l">
              <a:lnSpc>
                <a:spcPct val="85000"/>
              </a:lnSpc>
              <a:spcBef>
                <a:spcPts val="500"/>
              </a:spcBef>
              <a:spcAft>
                <a:spcPts val="0"/>
              </a:spcAft>
              <a:buClr>
                <a:srgbClr val="262626"/>
              </a:buClr>
              <a:buSzPts val="700"/>
              <a:buNone/>
              <a:defRPr sz="700"/>
            </a:lvl6pPr>
            <a:lvl7pPr indent="-228600" lvl="6" marL="3200400" algn="l">
              <a:lnSpc>
                <a:spcPct val="85000"/>
              </a:lnSpc>
              <a:spcBef>
                <a:spcPts val="500"/>
              </a:spcBef>
              <a:spcAft>
                <a:spcPts val="0"/>
              </a:spcAft>
              <a:buClr>
                <a:srgbClr val="262626"/>
              </a:buClr>
              <a:buSzPts val="700"/>
              <a:buNone/>
              <a:defRPr sz="700"/>
            </a:lvl7pPr>
            <a:lvl8pPr indent="-228600" lvl="7" marL="3657600" algn="l">
              <a:lnSpc>
                <a:spcPct val="85000"/>
              </a:lnSpc>
              <a:spcBef>
                <a:spcPts val="500"/>
              </a:spcBef>
              <a:spcAft>
                <a:spcPts val="0"/>
              </a:spcAft>
              <a:buClr>
                <a:srgbClr val="262626"/>
              </a:buClr>
              <a:buSzPts val="700"/>
              <a:buNone/>
              <a:defRPr sz="700"/>
            </a:lvl8pPr>
            <a:lvl9pPr indent="-228600" lvl="8" marL="4114800" algn="l">
              <a:lnSpc>
                <a:spcPct val="85000"/>
              </a:lnSpc>
              <a:spcBef>
                <a:spcPts val="500"/>
              </a:spcBef>
              <a:spcAft>
                <a:spcPts val="0"/>
              </a:spcAft>
              <a:buClr>
                <a:srgbClr val="262626"/>
              </a:buClr>
              <a:buSzPts val="700"/>
              <a:buNone/>
              <a:defRPr sz="700"/>
            </a:lvl9pPr>
          </a:lstStyle>
          <a:p/>
        </p:txBody>
      </p:sp>
      <p:sp>
        <p:nvSpPr>
          <p:cNvPr id="60" name="Google Shape;60;p9"/>
          <p:cNvSpPr txBox="1"/>
          <p:nvPr>
            <p:ph idx="10" type="dt"/>
          </p:nvPr>
        </p:nvSpPr>
        <p:spPr>
          <a:xfrm>
            <a:off x="514350" y="4809335"/>
            <a:ext cx="3086100" cy="171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9"/>
          <p:cNvSpPr txBox="1"/>
          <p:nvPr>
            <p:ph idx="11" type="ftr"/>
          </p:nvPr>
        </p:nvSpPr>
        <p:spPr>
          <a:xfrm>
            <a:off x="514350" y="4916023"/>
            <a:ext cx="3771900" cy="171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2" name="Google Shape;62;p9"/>
          <p:cNvSpPr txBox="1"/>
          <p:nvPr>
            <p:ph idx="12" type="sldNum"/>
          </p:nvPr>
        </p:nvSpPr>
        <p:spPr>
          <a:xfrm>
            <a:off x="6572944" y="4407309"/>
            <a:ext cx="2194500" cy="10479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b="0" sz="7700">
                <a:solidFill>
                  <a:srgbClr val="FFFFFF"/>
                </a:solidFill>
                <a:latin typeface="Calibri"/>
                <a:ea typeface="Calibri"/>
                <a:cs typeface="Calibri"/>
                <a:sym typeface="Calibri"/>
              </a:defRPr>
            </a:lvl1pPr>
            <a:lvl2pPr indent="0" lvl="1" marL="0" algn="r">
              <a:spcBef>
                <a:spcPts val="0"/>
              </a:spcBef>
              <a:buNone/>
              <a:defRPr b="0" sz="7700">
                <a:solidFill>
                  <a:srgbClr val="FFFFFF"/>
                </a:solidFill>
                <a:latin typeface="Calibri"/>
                <a:ea typeface="Calibri"/>
                <a:cs typeface="Calibri"/>
                <a:sym typeface="Calibri"/>
              </a:defRPr>
            </a:lvl2pPr>
            <a:lvl3pPr indent="0" lvl="2" marL="0" algn="r">
              <a:spcBef>
                <a:spcPts val="0"/>
              </a:spcBef>
              <a:buNone/>
              <a:defRPr b="0" sz="7700">
                <a:solidFill>
                  <a:srgbClr val="FFFFFF"/>
                </a:solidFill>
                <a:latin typeface="Calibri"/>
                <a:ea typeface="Calibri"/>
                <a:cs typeface="Calibri"/>
                <a:sym typeface="Calibri"/>
              </a:defRPr>
            </a:lvl3pPr>
            <a:lvl4pPr indent="0" lvl="3" marL="0" algn="r">
              <a:spcBef>
                <a:spcPts val="0"/>
              </a:spcBef>
              <a:buNone/>
              <a:defRPr b="0" sz="7700">
                <a:solidFill>
                  <a:srgbClr val="FFFFFF"/>
                </a:solidFill>
                <a:latin typeface="Calibri"/>
                <a:ea typeface="Calibri"/>
                <a:cs typeface="Calibri"/>
                <a:sym typeface="Calibri"/>
              </a:defRPr>
            </a:lvl4pPr>
            <a:lvl5pPr indent="0" lvl="4" marL="0" algn="r">
              <a:spcBef>
                <a:spcPts val="0"/>
              </a:spcBef>
              <a:buNone/>
              <a:defRPr b="0" sz="7700">
                <a:solidFill>
                  <a:srgbClr val="FFFFFF"/>
                </a:solidFill>
                <a:latin typeface="Calibri"/>
                <a:ea typeface="Calibri"/>
                <a:cs typeface="Calibri"/>
                <a:sym typeface="Calibri"/>
              </a:defRPr>
            </a:lvl5pPr>
            <a:lvl6pPr indent="0" lvl="5" marL="0" algn="r">
              <a:spcBef>
                <a:spcPts val="0"/>
              </a:spcBef>
              <a:buNone/>
              <a:defRPr b="0" sz="7700">
                <a:solidFill>
                  <a:srgbClr val="FFFFFF"/>
                </a:solidFill>
                <a:latin typeface="Calibri"/>
                <a:ea typeface="Calibri"/>
                <a:cs typeface="Calibri"/>
                <a:sym typeface="Calibri"/>
              </a:defRPr>
            </a:lvl6pPr>
            <a:lvl7pPr indent="0" lvl="6" marL="0" algn="r">
              <a:spcBef>
                <a:spcPts val="0"/>
              </a:spcBef>
              <a:buNone/>
              <a:defRPr b="0" sz="7700">
                <a:solidFill>
                  <a:srgbClr val="FFFFFF"/>
                </a:solidFill>
                <a:latin typeface="Calibri"/>
                <a:ea typeface="Calibri"/>
                <a:cs typeface="Calibri"/>
                <a:sym typeface="Calibri"/>
              </a:defRPr>
            </a:lvl7pPr>
            <a:lvl8pPr indent="0" lvl="7" marL="0" algn="r">
              <a:spcBef>
                <a:spcPts val="0"/>
              </a:spcBef>
              <a:buNone/>
              <a:defRPr b="0" sz="7700">
                <a:solidFill>
                  <a:srgbClr val="FFFFFF"/>
                </a:solidFill>
                <a:latin typeface="Calibri"/>
                <a:ea typeface="Calibri"/>
                <a:cs typeface="Calibri"/>
                <a:sym typeface="Calibri"/>
              </a:defRPr>
            </a:lvl8pPr>
            <a:lvl9pPr indent="0" lvl="8" marL="0" algn="r">
              <a:spcBef>
                <a:spcPts val="0"/>
              </a:spcBef>
              <a:buNone/>
              <a:defRPr b="0" sz="77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bg>
      <p:bgPr>
        <a:solidFill>
          <a:schemeClr val="accent1"/>
        </a:solidFill>
      </p:bgPr>
    </p:bg>
    <p:spTree>
      <p:nvGrpSpPr>
        <p:cNvPr id="63" name="Shape 63"/>
        <p:cNvGrpSpPr/>
        <p:nvPr/>
      </p:nvGrpSpPr>
      <p:grpSpPr>
        <a:xfrm>
          <a:off x="0" y="0"/>
          <a:ext cx="0" cy="0"/>
          <a:chOff x="0" y="0"/>
          <a:chExt cx="0" cy="0"/>
        </a:xfrm>
      </p:grpSpPr>
      <p:sp>
        <p:nvSpPr>
          <p:cNvPr id="64" name="Google Shape;64;p10"/>
          <p:cNvSpPr txBox="1"/>
          <p:nvPr>
            <p:ph type="title"/>
          </p:nvPr>
        </p:nvSpPr>
        <p:spPr>
          <a:xfrm>
            <a:off x="486918" y="4064000"/>
            <a:ext cx="8085600" cy="459900"/>
          </a:xfrm>
          <a:prstGeom prst="rect">
            <a:avLst/>
          </a:prstGeom>
          <a:noFill/>
          <a:ln>
            <a:noFill/>
          </a:ln>
        </p:spPr>
        <p:txBody>
          <a:bodyPr anchorCtr="0" anchor="b" bIns="34275" lIns="68575" spcFirstLastPara="1" rIns="68575" wrap="square" tIns="34275">
            <a:noAutofit/>
          </a:bodyPr>
          <a:lstStyle>
            <a:lvl1pPr lvl="0" algn="l">
              <a:lnSpc>
                <a:spcPct val="85000"/>
              </a:lnSpc>
              <a:spcBef>
                <a:spcPts val="0"/>
              </a:spcBef>
              <a:spcAft>
                <a:spcPts val="0"/>
              </a:spcAft>
              <a:buClr>
                <a:srgbClr val="FFFFFF"/>
              </a:buClr>
              <a:buSzPts val="2400"/>
              <a:buFont typeface="Calibri"/>
              <a:buNone/>
              <a:defRPr b="0" sz="2400">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5" name="Google Shape;65;p10"/>
          <p:cNvSpPr/>
          <p:nvPr>
            <p:ph idx="2" type="pic"/>
          </p:nvPr>
        </p:nvSpPr>
        <p:spPr>
          <a:xfrm>
            <a:off x="0" y="0"/>
            <a:ext cx="9144000" cy="3998100"/>
          </a:xfrm>
          <a:prstGeom prst="rect">
            <a:avLst/>
          </a:prstGeom>
          <a:solidFill>
            <a:srgbClr val="B7E0E9"/>
          </a:solidFill>
          <a:ln>
            <a:noFill/>
          </a:ln>
        </p:spPr>
        <p:txBody>
          <a:bodyPr anchorCtr="0" anchor="t" bIns="34275" lIns="68575" spcFirstLastPara="1" rIns="68575" wrap="square" tIns="34275">
            <a:noAutofit/>
          </a:bodyPr>
          <a:lstStyle>
            <a:lvl1pPr lvl="0" marR="0" rtl="0" algn="ctr">
              <a:lnSpc>
                <a:spcPct val="85000"/>
              </a:lnSpc>
              <a:spcBef>
                <a:spcPts val="600"/>
              </a:spcBef>
              <a:spcAft>
                <a:spcPts val="0"/>
              </a:spcAft>
              <a:buClr>
                <a:srgbClr val="3F3F3F"/>
              </a:buClr>
              <a:buSzPts val="2400"/>
              <a:buFont typeface="Arial"/>
              <a:buNone/>
              <a:defRPr b="0" i="0" sz="2400" u="none" cap="none" strike="noStrike">
                <a:solidFill>
                  <a:srgbClr val="3F3F3F"/>
                </a:solidFill>
                <a:latin typeface="Calibri"/>
                <a:ea typeface="Calibri"/>
                <a:cs typeface="Calibri"/>
                <a:sym typeface="Calibri"/>
              </a:defRPr>
            </a:lvl1pPr>
            <a:lvl2pPr lvl="1" marR="0" rtl="0" algn="l">
              <a:lnSpc>
                <a:spcPct val="85000"/>
              </a:lnSpc>
              <a:spcBef>
                <a:spcPts val="500"/>
              </a:spcBef>
              <a:spcAft>
                <a:spcPts val="0"/>
              </a:spcAft>
              <a:buClr>
                <a:srgbClr val="262626"/>
              </a:buClr>
              <a:buSzPts val="2100"/>
              <a:buFont typeface="Arial"/>
              <a:buNone/>
              <a:defRPr b="0" i="0" sz="2100" u="none" cap="none" strike="noStrike">
                <a:solidFill>
                  <a:srgbClr val="262626"/>
                </a:solidFill>
                <a:latin typeface="Calibri"/>
                <a:ea typeface="Calibri"/>
                <a:cs typeface="Calibri"/>
                <a:sym typeface="Calibri"/>
              </a:defRPr>
            </a:lvl2pPr>
            <a:lvl3pPr lvl="2" marR="0" rtl="0" algn="l">
              <a:lnSpc>
                <a:spcPct val="85000"/>
              </a:lnSpc>
              <a:spcBef>
                <a:spcPts val="500"/>
              </a:spcBef>
              <a:spcAft>
                <a:spcPts val="0"/>
              </a:spcAft>
              <a:buClr>
                <a:srgbClr val="262626"/>
              </a:buClr>
              <a:buSzPts val="1800"/>
              <a:buFont typeface="Arial"/>
              <a:buNone/>
              <a:defRPr b="0" i="1" sz="1800" u="none" cap="none" strike="noStrike">
                <a:solidFill>
                  <a:srgbClr val="262626"/>
                </a:solidFill>
                <a:latin typeface="Calibri"/>
                <a:ea typeface="Calibri"/>
                <a:cs typeface="Calibri"/>
                <a:sym typeface="Calibri"/>
              </a:defRPr>
            </a:lvl3pPr>
            <a:lvl4pPr lvl="3" marR="0" rtl="0" algn="l">
              <a:lnSpc>
                <a:spcPct val="85000"/>
              </a:lnSpc>
              <a:spcBef>
                <a:spcPts val="500"/>
              </a:spcBef>
              <a:spcAft>
                <a:spcPts val="0"/>
              </a:spcAft>
              <a:buClr>
                <a:srgbClr val="262626"/>
              </a:buClr>
              <a:buSzPts val="1500"/>
              <a:buFont typeface="Arial"/>
              <a:buNone/>
              <a:defRPr b="0" i="0" sz="1500" u="none" cap="none" strike="noStrike">
                <a:solidFill>
                  <a:srgbClr val="262626"/>
                </a:solidFill>
                <a:latin typeface="Calibri"/>
                <a:ea typeface="Calibri"/>
                <a:cs typeface="Calibri"/>
                <a:sym typeface="Calibri"/>
              </a:defRPr>
            </a:lvl4pPr>
            <a:lvl5pPr lvl="4" marR="0" rtl="0" algn="l">
              <a:lnSpc>
                <a:spcPct val="85000"/>
              </a:lnSpc>
              <a:spcBef>
                <a:spcPts val="500"/>
              </a:spcBef>
              <a:spcAft>
                <a:spcPts val="0"/>
              </a:spcAft>
              <a:buClr>
                <a:srgbClr val="262626"/>
              </a:buClr>
              <a:buSzPts val="1500"/>
              <a:buFont typeface="Arial"/>
              <a:buNone/>
              <a:defRPr b="0" i="0" sz="1500" u="none" cap="none" strike="noStrike">
                <a:solidFill>
                  <a:srgbClr val="262626"/>
                </a:solidFill>
                <a:latin typeface="Calibri"/>
                <a:ea typeface="Calibri"/>
                <a:cs typeface="Calibri"/>
                <a:sym typeface="Calibri"/>
              </a:defRPr>
            </a:lvl5pPr>
            <a:lvl6pPr lvl="5" marR="0" rtl="0" algn="l">
              <a:lnSpc>
                <a:spcPct val="85000"/>
              </a:lnSpc>
              <a:spcBef>
                <a:spcPts val="500"/>
              </a:spcBef>
              <a:spcAft>
                <a:spcPts val="0"/>
              </a:spcAft>
              <a:buClr>
                <a:srgbClr val="262626"/>
              </a:buClr>
              <a:buSzPts val="1500"/>
              <a:buFont typeface="Arial"/>
              <a:buNone/>
              <a:defRPr b="0" i="0" sz="1500" u="none" cap="none" strike="noStrike">
                <a:solidFill>
                  <a:srgbClr val="262626"/>
                </a:solidFill>
                <a:latin typeface="Calibri"/>
                <a:ea typeface="Calibri"/>
                <a:cs typeface="Calibri"/>
                <a:sym typeface="Calibri"/>
              </a:defRPr>
            </a:lvl6pPr>
            <a:lvl7pPr lvl="6" marR="0" rtl="0" algn="l">
              <a:lnSpc>
                <a:spcPct val="85000"/>
              </a:lnSpc>
              <a:spcBef>
                <a:spcPts val="500"/>
              </a:spcBef>
              <a:spcAft>
                <a:spcPts val="0"/>
              </a:spcAft>
              <a:buClr>
                <a:srgbClr val="262626"/>
              </a:buClr>
              <a:buSzPts val="1500"/>
              <a:buFont typeface="Arial"/>
              <a:buNone/>
              <a:defRPr b="0" i="0" sz="1500" u="none" cap="none" strike="noStrike">
                <a:solidFill>
                  <a:srgbClr val="262626"/>
                </a:solidFill>
                <a:latin typeface="Calibri"/>
                <a:ea typeface="Calibri"/>
                <a:cs typeface="Calibri"/>
                <a:sym typeface="Calibri"/>
              </a:defRPr>
            </a:lvl7pPr>
            <a:lvl8pPr lvl="7" marR="0" rtl="0" algn="l">
              <a:lnSpc>
                <a:spcPct val="85000"/>
              </a:lnSpc>
              <a:spcBef>
                <a:spcPts val="500"/>
              </a:spcBef>
              <a:spcAft>
                <a:spcPts val="0"/>
              </a:spcAft>
              <a:buClr>
                <a:srgbClr val="262626"/>
              </a:buClr>
              <a:buSzPts val="1500"/>
              <a:buFont typeface="Arial"/>
              <a:buNone/>
              <a:defRPr b="0" i="0" sz="1500" u="none" cap="none" strike="noStrike">
                <a:solidFill>
                  <a:srgbClr val="262626"/>
                </a:solidFill>
                <a:latin typeface="Calibri"/>
                <a:ea typeface="Calibri"/>
                <a:cs typeface="Calibri"/>
                <a:sym typeface="Calibri"/>
              </a:defRPr>
            </a:lvl8pPr>
            <a:lvl9pPr lvl="8" marR="0" rtl="0" algn="l">
              <a:lnSpc>
                <a:spcPct val="85000"/>
              </a:lnSpc>
              <a:spcBef>
                <a:spcPts val="500"/>
              </a:spcBef>
              <a:spcAft>
                <a:spcPts val="0"/>
              </a:spcAft>
              <a:buClr>
                <a:srgbClr val="262626"/>
              </a:buClr>
              <a:buSzPts val="1500"/>
              <a:buFont typeface="Arial"/>
              <a:buNone/>
              <a:defRPr b="0" i="0" sz="1500" u="none" cap="none" strike="noStrike">
                <a:solidFill>
                  <a:srgbClr val="262626"/>
                </a:solidFill>
                <a:latin typeface="Calibri"/>
                <a:ea typeface="Calibri"/>
                <a:cs typeface="Calibri"/>
                <a:sym typeface="Calibri"/>
              </a:defRPr>
            </a:lvl9pPr>
          </a:lstStyle>
          <a:p/>
        </p:txBody>
      </p:sp>
      <p:sp>
        <p:nvSpPr>
          <p:cNvPr id="66" name="Google Shape;66;p10"/>
          <p:cNvSpPr txBox="1"/>
          <p:nvPr>
            <p:ph idx="1" type="body"/>
          </p:nvPr>
        </p:nvSpPr>
        <p:spPr>
          <a:xfrm>
            <a:off x="507492" y="4432301"/>
            <a:ext cx="6921900" cy="3999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1000"/>
              </a:spcBef>
              <a:spcAft>
                <a:spcPts val="0"/>
              </a:spcAft>
              <a:buClr>
                <a:srgbClr val="262626"/>
              </a:buClr>
              <a:buSzPts val="1100"/>
              <a:buNone/>
              <a:defRPr sz="1100">
                <a:solidFill>
                  <a:srgbClr val="262626"/>
                </a:solidFill>
              </a:defRPr>
            </a:lvl1pPr>
            <a:lvl2pPr indent="-228600" lvl="1" marL="914400" algn="l">
              <a:lnSpc>
                <a:spcPct val="85000"/>
              </a:lnSpc>
              <a:spcBef>
                <a:spcPts val="500"/>
              </a:spcBef>
              <a:spcAft>
                <a:spcPts val="0"/>
              </a:spcAft>
              <a:buClr>
                <a:srgbClr val="262626"/>
              </a:buClr>
              <a:buSzPts val="900"/>
              <a:buNone/>
              <a:defRPr sz="900"/>
            </a:lvl2pPr>
            <a:lvl3pPr indent="-228600" lvl="2" marL="1371600" algn="l">
              <a:lnSpc>
                <a:spcPct val="85000"/>
              </a:lnSpc>
              <a:spcBef>
                <a:spcPts val="500"/>
              </a:spcBef>
              <a:spcAft>
                <a:spcPts val="0"/>
              </a:spcAft>
              <a:buClr>
                <a:srgbClr val="262626"/>
              </a:buClr>
              <a:buSzPts val="800"/>
              <a:buNone/>
              <a:defRPr sz="800"/>
            </a:lvl3pPr>
            <a:lvl4pPr indent="-228600" lvl="3" marL="1828800" algn="l">
              <a:lnSpc>
                <a:spcPct val="85000"/>
              </a:lnSpc>
              <a:spcBef>
                <a:spcPts val="500"/>
              </a:spcBef>
              <a:spcAft>
                <a:spcPts val="0"/>
              </a:spcAft>
              <a:buClr>
                <a:srgbClr val="262626"/>
              </a:buClr>
              <a:buSzPts val="700"/>
              <a:buNone/>
              <a:defRPr sz="700"/>
            </a:lvl4pPr>
            <a:lvl5pPr indent="-228600" lvl="4" marL="2286000" algn="l">
              <a:lnSpc>
                <a:spcPct val="85000"/>
              </a:lnSpc>
              <a:spcBef>
                <a:spcPts val="500"/>
              </a:spcBef>
              <a:spcAft>
                <a:spcPts val="0"/>
              </a:spcAft>
              <a:buClr>
                <a:srgbClr val="262626"/>
              </a:buClr>
              <a:buSzPts val="700"/>
              <a:buNone/>
              <a:defRPr sz="700"/>
            </a:lvl5pPr>
            <a:lvl6pPr indent="-228600" lvl="5" marL="2743200" algn="l">
              <a:lnSpc>
                <a:spcPct val="85000"/>
              </a:lnSpc>
              <a:spcBef>
                <a:spcPts val="500"/>
              </a:spcBef>
              <a:spcAft>
                <a:spcPts val="0"/>
              </a:spcAft>
              <a:buClr>
                <a:srgbClr val="262626"/>
              </a:buClr>
              <a:buSzPts val="700"/>
              <a:buNone/>
              <a:defRPr sz="700"/>
            </a:lvl6pPr>
            <a:lvl7pPr indent="-228600" lvl="6" marL="3200400" algn="l">
              <a:lnSpc>
                <a:spcPct val="85000"/>
              </a:lnSpc>
              <a:spcBef>
                <a:spcPts val="500"/>
              </a:spcBef>
              <a:spcAft>
                <a:spcPts val="0"/>
              </a:spcAft>
              <a:buClr>
                <a:srgbClr val="262626"/>
              </a:buClr>
              <a:buSzPts val="700"/>
              <a:buNone/>
              <a:defRPr sz="700"/>
            </a:lvl7pPr>
            <a:lvl8pPr indent="-228600" lvl="7" marL="3657600" algn="l">
              <a:lnSpc>
                <a:spcPct val="85000"/>
              </a:lnSpc>
              <a:spcBef>
                <a:spcPts val="500"/>
              </a:spcBef>
              <a:spcAft>
                <a:spcPts val="0"/>
              </a:spcAft>
              <a:buClr>
                <a:srgbClr val="262626"/>
              </a:buClr>
              <a:buSzPts val="700"/>
              <a:buNone/>
              <a:defRPr sz="700"/>
            </a:lvl8pPr>
            <a:lvl9pPr indent="-228600" lvl="8" marL="4114800" algn="l">
              <a:lnSpc>
                <a:spcPct val="85000"/>
              </a:lnSpc>
              <a:spcBef>
                <a:spcPts val="500"/>
              </a:spcBef>
              <a:spcAft>
                <a:spcPts val="0"/>
              </a:spcAft>
              <a:buClr>
                <a:srgbClr val="262626"/>
              </a:buClr>
              <a:buSzPts val="700"/>
              <a:buNone/>
              <a:defRPr sz="700"/>
            </a:lvl9pPr>
          </a:lstStyle>
          <a:p/>
        </p:txBody>
      </p:sp>
      <p:sp>
        <p:nvSpPr>
          <p:cNvPr id="67" name="Google Shape;67;p10"/>
          <p:cNvSpPr txBox="1"/>
          <p:nvPr>
            <p:ph idx="10" type="dt"/>
          </p:nvPr>
        </p:nvSpPr>
        <p:spPr>
          <a:xfrm>
            <a:off x="514350" y="4809335"/>
            <a:ext cx="3086100" cy="171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rgbClr val="FFFFF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8" name="Google Shape;68;p10"/>
          <p:cNvSpPr txBox="1"/>
          <p:nvPr>
            <p:ph idx="11" type="ftr"/>
          </p:nvPr>
        </p:nvSpPr>
        <p:spPr>
          <a:xfrm>
            <a:off x="514350" y="4916023"/>
            <a:ext cx="3771900" cy="171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rgbClr val="FFFFF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9" name="Google Shape;69;p10"/>
          <p:cNvSpPr txBox="1"/>
          <p:nvPr>
            <p:ph idx="12" type="sldNum"/>
          </p:nvPr>
        </p:nvSpPr>
        <p:spPr>
          <a:xfrm>
            <a:off x="6572944" y="4407309"/>
            <a:ext cx="2194500" cy="1047900"/>
          </a:xfrm>
          <a:prstGeom prst="rect">
            <a:avLst/>
          </a:prstGeom>
          <a:noFill/>
          <a:ln>
            <a:noFill/>
          </a:ln>
        </p:spPr>
        <p:txBody>
          <a:bodyPr anchorCtr="0" anchor="b" bIns="34275" lIns="68575" spcFirstLastPara="1" rIns="68575" wrap="square" tIns="34275">
            <a:noAutofit/>
          </a:bodyPr>
          <a:lstStyle>
            <a:lvl1pPr indent="0" lvl="0" marL="0" algn="r">
              <a:spcBef>
                <a:spcPts val="0"/>
              </a:spcBef>
              <a:buNone/>
              <a:defRPr b="0" sz="7700">
                <a:solidFill>
                  <a:srgbClr val="FFFFFF"/>
                </a:solidFill>
                <a:latin typeface="Calibri"/>
                <a:ea typeface="Calibri"/>
                <a:cs typeface="Calibri"/>
                <a:sym typeface="Calibri"/>
              </a:defRPr>
            </a:lvl1pPr>
            <a:lvl2pPr indent="0" lvl="1" marL="0" algn="r">
              <a:spcBef>
                <a:spcPts val="0"/>
              </a:spcBef>
              <a:buNone/>
              <a:defRPr b="0" sz="7700">
                <a:solidFill>
                  <a:srgbClr val="FFFFFF"/>
                </a:solidFill>
                <a:latin typeface="Calibri"/>
                <a:ea typeface="Calibri"/>
                <a:cs typeface="Calibri"/>
                <a:sym typeface="Calibri"/>
              </a:defRPr>
            </a:lvl2pPr>
            <a:lvl3pPr indent="0" lvl="2" marL="0" algn="r">
              <a:spcBef>
                <a:spcPts val="0"/>
              </a:spcBef>
              <a:buNone/>
              <a:defRPr b="0" sz="7700">
                <a:solidFill>
                  <a:srgbClr val="FFFFFF"/>
                </a:solidFill>
                <a:latin typeface="Calibri"/>
                <a:ea typeface="Calibri"/>
                <a:cs typeface="Calibri"/>
                <a:sym typeface="Calibri"/>
              </a:defRPr>
            </a:lvl3pPr>
            <a:lvl4pPr indent="0" lvl="3" marL="0" algn="r">
              <a:spcBef>
                <a:spcPts val="0"/>
              </a:spcBef>
              <a:buNone/>
              <a:defRPr b="0" sz="7700">
                <a:solidFill>
                  <a:srgbClr val="FFFFFF"/>
                </a:solidFill>
                <a:latin typeface="Calibri"/>
                <a:ea typeface="Calibri"/>
                <a:cs typeface="Calibri"/>
                <a:sym typeface="Calibri"/>
              </a:defRPr>
            </a:lvl4pPr>
            <a:lvl5pPr indent="0" lvl="4" marL="0" algn="r">
              <a:spcBef>
                <a:spcPts val="0"/>
              </a:spcBef>
              <a:buNone/>
              <a:defRPr b="0" sz="7700">
                <a:solidFill>
                  <a:srgbClr val="FFFFFF"/>
                </a:solidFill>
                <a:latin typeface="Calibri"/>
                <a:ea typeface="Calibri"/>
                <a:cs typeface="Calibri"/>
                <a:sym typeface="Calibri"/>
              </a:defRPr>
            </a:lvl5pPr>
            <a:lvl6pPr indent="0" lvl="5" marL="0" algn="r">
              <a:spcBef>
                <a:spcPts val="0"/>
              </a:spcBef>
              <a:buNone/>
              <a:defRPr b="0" sz="7700">
                <a:solidFill>
                  <a:srgbClr val="FFFFFF"/>
                </a:solidFill>
                <a:latin typeface="Calibri"/>
                <a:ea typeface="Calibri"/>
                <a:cs typeface="Calibri"/>
                <a:sym typeface="Calibri"/>
              </a:defRPr>
            </a:lvl6pPr>
            <a:lvl7pPr indent="0" lvl="6" marL="0" algn="r">
              <a:spcBef>
                <a:spcPts val="0"/>
              </a:spcBef>
              <a:buNone/>
              <a:defRPr b="0" sz="7700">
                <a:solidFill>
                  <a:srgbClr val="FFFFFF"/>
                </a:solidFill>
                <a:latin typeface="Calibri"/>
                <a:ea typeface="Calibri"/>
                <a:cs typeface="Calibri"/>
                <a:sym typeface="Calibri"/>
              </a:defRPr>
            </a:lvl7pPr>
            <a:lvl8pPr indent="0" lvl="7" marL="0" algn="r">
              <a:spcBef>
                <a:spcPts val="0"/>
              </a:spcBef>
              <a:buNone/>
              <a:defRPr b="0" sz="7700">
                <a:solidFill>
                  <a:srgbClr val="FFFFFF"/>
                </a:solidFill>
                <a:latin typeface="Calibri"/>
                <a:ea typeface="Calibri"/>
                <a:cs typeface="Calibri"/>
                <a:sym typeface="Calibri"/>
              </a:defRPr>
            </a:lvl8pPr>
            <a:lvl9pPr indent="0" lvl="8" marL="0" algn="r">
              <a:spcBef>
                <a:spcPts val="0"/>
              </a:spcBef>
              <a:buNone/>
              <a:defRPr b="0" sz="77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92918" y="374650"/>
            <a:ext cx="8079600" cy="1243500"/>
          </a:xfrm>
          <a:prstGeom prst="rect">
            <a:avLst/>
          </a:prstGeom>
          <a:noFill/>
          <a:ln>
            <a:noFill/>
          </a:ln>
        </p:spPr>
        <p:txBody>
          <a:bodyPr anchorCtr="0" anchor="ctr" bIns="34275" lIns="68575" spcFirstLastPara="1" rIns="68575" wrap="square" tIns="34275">
            <a:noAutofit/>
          </a:bodyPr>
          <a:lstStyle>
            <a:lvl1pPr lvl="0" marR="0" rtl="0" algn="l">
              <a:lnSpc>
                <a:spcPct val="85000"/>
              </a:lnSpc>
              <a:spcBef>
                <a:spcPts val="0"/>
              </a:spcBef>
              <a:spcAft>
                <a:spcPts val="0"/>
              </a:spcAft>
              <a:buClr>
                <a:schemeClr val="accent1"/>
              </a:buClr>
              <a:buSzPts val="4100"/>
              <a:buFont typeface="Calibri"/>
              <a:buNone/>
              <a:defRPr b="0" i="0" sz="41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507492" y="1508760"/>
            <a:ext cx="8065200" cy="28245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85000"/>
              </a:lnSpc>
              <a:spcBef>
                <a:spcPts val="10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1pPr>
            <a:lvl2pPr indent="-342900" lvl="1" marL="914400" marR="0" rtl="0" algn="l">
              <a:lnSpc>
                <a:spcPct val="85000"/>
              </a:lnSpc>
              <a:spcBef>
                <a:spcPts val="5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2pPr>
            <a:lvl3pPr indent="-323850" lvl="2" marL="1371600" marR="0" rtl="0" algn="l">
              <a:lnSpc>
                <a:spcPct val="85000"/>
              </a:lnSpc>
              <a:spcBef>
                <a:spcPts val="500"/>
              </a:spcBef>
              <a:spcAft>
                <a:spcPts val="0"/>
              </a:spcAft>
              <a:buClr>
                <a:srgbClr val="262626"/>
              </a:buClr>
              <a:buSzPts val="1500"/>
              <a:buFont typeface="Arial"/>
              <a:buChar char=" "/>
              <a:defRPr b="0" i="1" sz="1500" u="none" cap="none" strike="noStrike">
                <a:solidFill>
                  <a:srgbClr val="262626"/>
                </a:solidFill>
                <a:latin typeface="Calibri"/>
                <a:ea typeface="Calibri"/>
                <a:cs typeface="Calibri"/>
                <a:sym typeface="Calibri"/>
              </a:defRPr>
            </a:lvl3pPr>
            <a:lvl4pPr indent="-317500" lvl="3" marL="18288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4pPr>
            <a:lvl5pPr indent="-317500" lvl="4" marL="22860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5pPr>
            <a:lvl6pPr indent="-317500" lvl="5" marL="27432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6pPr>
            <a:lvl7pPr indent="-317500" lvl="6" marL="32004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7pPr>
            <a:lvl8pPr indent="-317500" lvl="7" marL="36576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8pPr>
            <a:lvl9pPr indent="-317500" lvl="8" marL="41148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9pPr>
          </a:lstStyle>
          <a:p/>
        </p:txBody>
      </p:sp>
      <p:sp>
        <p:nvSpPr>
          <p:cNvPr id="8" name="Google Shape;8;p1"/>
          <p:cNvSpPr txBox="1"/>
          <p:nvPr>
            <p:ph idx="10" type="dt"/>
          </p:nvPr>
        </p:nvSpPr>
        <p:spPr>
          <a:xfrm>
            <a:off x="514350" y="4809335"/>
            <a:ext cx="3086100" cy="1716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700" u="none" cap="none" strike="noStrike">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514350" y="4916023"/>
            <a:ext cx="3771900" cy="1716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700" u="none" cap="none" strike="noStrike">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72944" y="4407309"/>
            <a:ext cx="2194500" cy="1047900"/>
          </a:xfrm>
          <a:prstGeom prst="rect">
            <a:avLst/>
          </a:prstGeom>
          <a:noFill/>
          <a:ln>
            <a:noFill/>
          </a:ln>
        </p:spPr>
        <p:txBody>
          <a:bodyPr anchorCtr="0" anchor="b" bIns="34275" lIns="68575" spcFirstLastPara="1" rIns="68575" wrap="square" tIns="34275">
            <a:noAutofit/>
          </a:bodyPr>
          <a:lstStyle>
            <a:lvl1pPr indent="0" lvl="0" marL="0" marR="0" rtl="0" algn="r">
              <a:spcBef>
                <a:spcPts val="0"/>
              </a:spcBef>
              <a:buNone/>
              <a:defRPr b="0" i="0" sz="7700" u="none" cap="none" strike="noStrike">
                <a:solidFill>
                  <a:schemeClr val="accent1"/>
                </a:solidFill>
                <a:latin typeface="Calibri"/>
                <a:ea typeface="Calibri"/>
                <a:cs typeface="Calibri"/>
                <a:sym typeface="Calibri"/>
              </a:defRPr>
            </a:lvl1pPr>
            <a:lvl2pPr indent="0" lvl="1" marL="0" marR="0" rtl="0" algn="r">
              <a:spcBef>
                <a:spcPts val="0"/>
              </a:spcBef>
              <a:buNone/>
              <a:defRPr b="0" i="0" sz="7700" u="none" cap="none" strike="noStrike">
                <a:solidFill>
                  <a:schemeClr val="accent1"/>
                </a:solidFill>
                <a:latin typeface="Calibri"/>
                <a:ea typeface="Calibri"/>
                <a:cs typeface="Calibri"/>
                <a:sym typeface="Calibri"/>
              </a:defRPr>
            </a:lvl2pPr>
            <a:lvl3pPr indent="0" lvl="2" marL="0" marR="0" rtl="0" algn="r">
              <a:spcBef>
                <a:spcPts val="0"/>
              </a:spcBef>
              <a:buNone/>
              <a:defRPr b="0" i="0" sz="7700" u="none" cap="none" strike="noStrike">
                <a:solidFill>
                  <a:schemeClr val="accent1"/>
                </a:solidFill>
                <a:latin typeface="Calibri"/>
                <a:ea typeface="Calibri"/>
                <a:cs typeface="Calibri"/>
                <a:sym typeface="Calibri"/>
              </a:defRPr>
            </a:lvl3pPr>
            <a:lvl4pPr indent="0" lvl="3" marL="0" marR="0" rtl="0" algn="r">
              <a:spcBef>
                <a:spcPts val="0"/>
              </a:spcBef>
              <a:buNone/>
              <a:defRPr b="0" i="0" sz="7700" u="none" cap="none" strike="noStrike">
                <a:solidFill>
                  <a:schemeClr val="accent1"/>
                </a:solidFill>
                <a:latin typeface="Calibri"/>
                <a:ea typeface="Calibri"/>
                <a:cs typeface="Calibri"/>
                <a:sym typeface="Calibri"/>
              </a:defRPr>
            </a:lvl4pPr>
            <a:lvl5pPr indent="0" lvl="4" marL="0" marR="0" rtl="0" algn="r">
              <a:spcBef>
                <a:spcPts val="0"/>
              </a:spcBef>
              <a:buNone/>
              <a:defRPr b="0" i="0" sz="7700" u="none" cap="none" strike="noStrike">
                <a:solidFill>
                  <a:schemeClr val="accent1"/>
                </a:solidFill>
                <a:latin typeface="Calibri"/>
                <a:ea typeface="Calibri"/>
                <a:cs typeface="Calibri"/>
                <a:sym typeface="Calibri"/>
              </a:defRPr>
            </a:lvl5pPr>
            <a:lvl6pPr indent="0" lvl="5" marL="0" marR="0" rtl="0" algn="r">
              <a:spcBef>
                <a:spcPts val="0"/>
              </a:spcBef>
              <a:buNone/>
              <a:defRPr b="0" i="0" sz="7700" u="none" cap="none" strike="noStrike">
                <a:solidFill>
                  <a:schemeClr val="accent1"/>
                </a:solidFill>
                <a:latin typeface="Calibri"/>
                <a:ea typeface="Calibri"/>
                <a:cs typeface="Calibri"/>
                <a:sym typeface="Calibri"/>
              </a:defRPr>
            </a:lvl6pPr>
            <a:lvl7pPr indent="0" lvl="6" marL="0" marR="0" rtl="0" algn="r">
              <a:spcBef>
                <a:spcPts val="0"/>
              </a:spcBef>
              <a:buNone/>
              <a:defRPr b="0" i="0" sz="7700" u="none" cap="none" strike="noStrike">
                <a:solidFill>
                  <a:schemeClr val="accent1"/>
                </a:solidFill>
                <a:latin typeface="Calibri"/>
                <a:ea typeface="Calibri"/>
                <a:cs typeface="Calibri"/>
                <a:sym typeface="Calibri"/>
              </a:defRPr>
            </a:lvl7pPr>
            <a:lvl8pPr indent="0" lvl="7" marL="0" marR="0" rtl="0" algn="r">
              <a:spcBef>
                <a:spcPts val="0"/>
              </a:spcBef>
              <a:buNone/>
              <a:defRPr b="0" i="0" sz="7700" u="none" cap="none" strike="noStrike">
                <a:solidFill>
                  <a:schemeClr val="accent1"/>
                </a:solidFill>
                <a:latin typeface="Calibri"/>
                <a:ea typeface="Calibri"/>
                <a:cs typeface="Calibri"/>
                <a:sym typeface="Calibri"/>
              </a:defRPr>
            </a:lvl8pPr>
            <a:lvl9pPr indent="0" lvl="8" marL="0" marR="0" rtl="0" algn="r">
              <a:spcBef>
                <a:spcPts val="0"/>
              </a:spcBef>
              <a:buNone/>
              <a:defRPr b="0" i="0" sz="77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6" name="Shape 86"/>
        <p:cNvGrpSpPr/>
        <p:nvPr/>
      </p:nvGrpSpPr>
      <p:grpSpPr>
        <a:xfrm>
          <a:off x="0" y="0"/>
          <a:ext cx="0" cy="0"/>
          <a:chOff x="0" y="0"/>
          <a:chExt cx="0" cy="0"/>
        </a:xfrm>
      </p:grpSpPr>
      <p:sp>
        <p:nvSpPr>
          <p:cNvPr id="87" name="Google Shape;87;p14"/>
          <p:cNvSpPr txBox="1"/>
          <p:nvPr>
            <p:ph type="title"/>
          </p:nvPr>
        </p:nvSpPr>
        <p:spPr>
          <a:xfrm>
            <a:off x="492919" y="374650"/>
            <a:ext cx="8079600" cy="12435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4800"/>
              <a:buFont typeface="Calibri"/>
              <a:buNone/>
              <a:defRPr b="0" i="0" sz="4800" u="none" cap="none" strike="noStrik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8" name="Google Shape;88;p14"/>
          <p:cNvSpPr txBox="1"/>
          <p:nvPr>
            <p:ph idx="1" type="body"/>
          </p:nvPr>
        </p:nvSpPr>
        <p:spPr>
          <a:xfrm>
            <a:off x="507206" y="1495045"/>
            <a:ext cx="8065200" cy="28245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81000" lvl="1" marL="914400" marR="0" rtl="0" algn="l">
              <a:lnSpc>
                <a:spcPct val="85000"/>
              </a:lnSpc>
              <a:spcBef>
                <a:spcPts val="6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2pPr>
            <a:lvl3pPr indent="-355600" lvl="2" marL="1371600" marR="0" rtl="0" algn="l">
              <a:lnSpc>
                <a:spcPct val="85000"/>
              </a:lnSpc>
              <a:spcBef>
                <a:spcPts val="600"/>
              </a:spcBef>
              <a:spcAft>
                <a:spcPts val="0"/>
              </a:spcAft>
              <a:buClr>
                <a:srgbClr val="262626"/>
              </a:buClr>
              <a:buSzPts val="2000"/>
              <a:buFont typeface="Arial"/>
              <a:buChar char=" "/>
              <a:defRPr b="0" i="1" sz="2000" u="none" cap="none" strike="noStrike">
                <a:solidFill>
                  <a:srgbClr val="262626"/>
                </a:solidFill>
                <a:latin typeface="Calibri"/>
                <a:ea typeface="Calibri"/>
                <a:cs typeface="Calibri"/>
                <a:sym typeface="Calibri"/>
              </a:defRPr>
            </a:lvl3pPr>
            <a:lvl4pPr indent="-342900" lvl="3" marL="1828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4pPr>
            <a:lvl5pPr indent="-342900" lvl="4" marL="22860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5pPr>
            <a:lvl6pPr indent="-342900" lvl="5" marL="27432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6pPr>
            <a:lvl7pPr indent="-342900" lvl="6" marL="32004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7pPr>
            <a:lvl8pPr indent="-342900" lvl="7" marL="36576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8pPr>
            <a:lvl9pPr indent="-342900" lvl="8" marL="4114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9pPr>
          </a:lstStyle>
          <a:p/>
        </p:txBody>
      </p:sp>
      <p:sp>
        <p:nvSpPr>
          <p:cNvPr id="89" name="Google Shape;89;p14"/>
          <p:cNvSpPr txBox="1"/>
          <p:nvPr>
            <p:ph idx="10" type="dt"/>
          </p:nvPr>
        </p:nvSpPr>
        <p:spPr>
          <a:xfrm>
            <a:off x="514350" y="4809335"/>
            <a:ext cx="3086100" cy="171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4"/>
          <p:cNvSpPr txBox="1"/>
          <p:nvPr>
            <p:ph idx="11" type="ftr"/>
          </p:nvPr>
        </p:nvSpPr>
        <p:spPr>
          <a:xfrm>
            <a:off x="514350" y="4916023"/>
            <a:ext cx="3771900" cy="171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4"/>
          <p:cNvSpPr txBox="1"/>
          <p:nvPr>
            <p:ph idx="12" type="sldNum"/>
          </p:nvPr>
        </p:nvSpPr>
        <p:spPr>
          <a:xfrm>
            <a:off x="6541193" y="4372311"/>
            <a:ext cx="2194500" cy="10479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9000" u="none" cap="none" strike="noStrike">
                <a:solidFill>
                  <a:schemeClr val="accent1"/>
                </a:solidFill>
                <a:latin typeface="Calibri"/>
                <a:ea typeface="Calibri"/>
                <a:cs typeface="Calibri"/>
                <a:sym typeface="Calibri"/>
              </a:defRPr>
            </a:lvl1pPr>
            <a:lvl2pPr indent="0" lvl="1" marL="0" marR="0" rtl="0" algn="r">
              <a:spcBef>
                <a:spcPts val="0"/>
              </a:spcBef>
              <a:buNone/>
              <a:defRPr b="0" i="0" sz="9000" u="none" cap="none" strike="noStrike">
                <a:solidFill>
                  <a:schemeClr val="accent1"/>
                </a:solidFill>
                <a:latin typeface="Calibri"/>
                <a:ea typeface="Calibri"/>
                <a:cs typeface="Calibri"/>
                <a:sym typeface="Calibri"/>
              </a:defRPr>
            </a:lvl2pPr>
            <a:lvl3pPr indent="0" lvl="2" marL="0" marR="0" rtl="0" algn="r">
              <a:spcBef>
                <a:spcPts val="0"/>
              </a:spcBef>
              <a:buNone/>
              <a:defRPr b="0" i="0" sz="9000" u="none" cap="none" strike="noStrike">
                <a:solidFill>
                  <a:schemeClr val="accent1"/>
                </a:solidFill>
                <a:latin typeface="Calibri"/>
                <a:ea typeface="Calibri"/>
                <a:cs typeface="Calibri"/>
                <a:sym typeface="Calibri"/>
              </a:defRPr>
            </a:lvl3pPr>
            <a:lvl4pPr indent="0" lvl="3" marL="0" marR="0" rtl="0" algn="r">
              <a:spcBef>
                <a:spcPts val="0"/>
              </a:spcBef>
              <a:buNone/>
              <a:defRPr b="0" i="0" sz="9000" u="none" cap="none" strike="noStrike">
                <a:solidFill>
                  <a:schemeClr val="accent1"/>
                </a:solidFill>
                <a:latin typeface="Calibri"/>
                <a:ea typeface="Calibri"/>
                <a:cs typeface="Calibri"/>
                <a:sym typeface="Calibri"/>
              </a:defRPr>
            </a:lvl4pPr>
            <a:lvl5pPr indent="0" lvl="4" marL="0" marR="0" rtl="0" algn="r">
              <a:spcBef>
                <a:spcPts val="0"/>
              </a:spcBef>
              <a:buNone/>
              <a:defRPr b="0" i="0" sz="9000" u="none" cap="none" strike="noStrike">
                <a:solidFill>
                  <a:schemeClr val="accent1"/>
                </a:solidFill>
                <a:latin typeface="Calibri"/>
                <a:ea typeface="Calibri"/>
                <a:cs typeface="Calibri"/>
                <a:sym typeface="Calibri"/>
              </a:defRPr>
            </a:lvl5pPr>
            <a:lvl6pPr indent="0" lvl="5" marL="0" marR="0" rtl="0" algn="r">
              <a:spcBef>
                <a:spcPts val="0"/>
              </a:spcBef>
              <a:buNone/>
              <a:defRPr b="0" i="0" sz="9000" u="none" cap="none" strike="noStrike">
                <a:solidFill>
                  <a:schemeClr val="accent1"/>
                </a:solidFill>
                <a:latin typeface="Calibri"/>
                <a:ea typeface="Calibri"/>
                <a:cs typeface="Calibri"/>
                <a:sym typeface="Calibri"/>
              </a:defRPr>
            </a:lvl6pPr>
            <a:lvl7pPr indent="0" lvl="6" marL="0" marR="0" rtl="0" algn="r">
              <a:spcBef>
                <a:spcPts val="0"/>
              </a:spcBef>
              <a:buNone/>
              <a:defRPr b="0" i="0" sz="9000" u="none" cap="none" strike="noStrike">
                <a:solidFill>
                  <a:schemeClr val="accent1"/>
                </a:solidFill>
                <a:latin typeface="Calibri"/>
                <a:ea typeface="Calibri"/>
                <a:cs typeface="Calibri"/>
                <a:sym typeface="Calibri"/>
              </a:defRPr>
            </a:lvl7pPr>
            <a:lvl8pPr indent="0" lvl="7" marL="0" marR="0" rtl="0" algn="r">
              <a:spcBef>
                <a:spcPts val="0"/>
              </a:spcBef>
              <a:buNone/>
              <a:defRPr b="0" i="0" sz="9000" u="none" cap="none" strike="noStrike">
                <a:solidFill>
                  <a:schemeClr val="accent1"/>
                </a:solidFill>
                <a:latin typeface="Calibri"/>
                <a:ea typeface="Calibri"/>
                <a:cs typeface="Calibri"/>
                <a:sym typeface="Calibri"/>
              </a:defRPr>
            </a:lvl8pPr>
            <a:lvl9pPr indent="0" lvl="8" marL="0" marR="0" rtl="0" algn="r">
              <a:spcBef>
                <a:spcPts val="0"/>
              </a:spcBef>
              <a:buNone/>
              <a:defRPr b="0" i="0" sz="90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hyperlink" Target="http://stylebakery.com/celebstyle/images/Shopaholicscenes.jpg" TargetMode="External"/><Relationship Id="rId6"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www.youtube.com/watch?v=Eo7jcI8fAu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13.jpg"/><Relationship Id="rId5" Type="http://schemas.openxmlformats.org/officeDocument/2006/relationships/image" Target="../media/image14.png"/><Relationship Id="rId6"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3.jpg"/><Relationship Id="rId6" Type="http://schemas.openxmlformats.org/officeDocument/2006/relationships/image" Target="../media/image14.png"/><Relationship Id="rId7"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png"/><Relationship Id="rId4" Type="http://schemas.openxmlformats.org/officeDocument/2006/relationships/image" Target="../media/image22.png"/><Relationship Id="rId5"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0.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1" Type="http://schemas.openxmlformats.org/officeDocument/2006/relationships/hyperlink" Target="http://cm1.theinsider.com/media/0/94/16/sex_files_david_duchovny_in_rehab_for_sex_addiction_main_4414.0.0.0x0.400x410.jpeg" TargetMode="External"/><Relationship Id="rId10" Type="http://schemas.openxmlformats.org/officeDocument/2006/relationships/image" Target="../media/image5.jpg"/><Relationship Id="rId13" Type="http://schemas.openxmlformats.org/officeDocument/2006/relationships/image" Target="../media/image7.jpg"/><Relationship Id="rId12"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4.jpg"/><Relationship Id="rId9" Type="http://schemas.openxmlformats.org/officeDocument/2006/relationships/image" Target="../media/image2.jpg"/><Relationship Id="rId15" Type="http://schemas.openxmlformats.org/officeDocument/2006/relationships/image" Target="../media/image9.jpg"/><Relationship Id="rId14" Type="http://schemas.openxmlformats.org/officeDocument/2006/relationships/image" Target="../media/image10.jpg"/><Relationship Id="rId5" Type="http://schemas.openxmlformats.org/officeDocument/2006/relationships/hyperlink" Target="http://images.teamsugar.com/files/users/1/15259/46_2007/fastfood.jpg" TargetMode="External"/><Relationship Id="rId6" Type="http://schemas.openxmlformats.org/officeDocument/2006/relationships/image" Target="../media/image6.jpg"/><Relationship Id="rId7" Type="http://schemas.openxmlformats.org/officeDocument/2006/relationships/image" Target="../media/image1.jpg"/><Relationship Id="rId8" Type="http://schemas.openxmlformats.org/officeDocument/2006/relationships/hyperlink" Target="http://stylebakery.com/celebstyle/images/Shopaholicscenes.jp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9.png"/><Relationship Id="rId4" Type="http://schemas.openxmlformats.org/officeDocument/2006/relationships/hyperlink" Target="http://www.youtube.com/watch?v=dmBqwWlJg8U" TargetMode="External"/><Relationship Id="rId5" Type="http://schemas.openxmlformats.org/officeDocument/2006/relationships/image" Target="../media/image2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6"/>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Understanding Addiction</a:t>
            </a:r>
            <a:endParaRPr/>
          </a:p>
        </p:txBody>
      </p:sp>
      <p:sp>
        <p:nvSpPr>
          <p:cNvPr id="168" name="Google Shape;168;p26"/>
          <p:cNvSpPr txBox="1"/>
          <p:nvPr>
            <p:ph idx="1" type="body"/>
          </p:nvPr>
        </p:nvSpPr>
        <p:spPr>
          <a:xfrm>
            <a:off x="507492" y="1498600"/>
            <a:ext cx="3497700" cy="28254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lang="en"/>
              <a:t>Becky Tremayne</a:t>
            </a:r>
            <a:endParaRPr/>
          </a:p>
          <a:p>
            <a:pPr indent="0" lvl="0" marL="0" rtl="0" algn="l">
              <a:spcBef>
                <a:spcPts val="1000"/>
              </a:spcBef>
              <a:spcAft>
                <a:spcPts val="0"/>
              </a:spcAft>
              <a:buNone/>
            </a:pPr>
            <a:r>
              <a:rPr lang="en"/>
              <a:t>e</a:t>
            </a:r>
            <a:r>
              <a:rPr lang="en"/>
              <a:t>mail : ret@godalming.ac.uk</a:t>
            </a:r>
            <a:endParaRPr/>
          </a:p>
        </p:txBody>
      </p:sp>
      <p:sp>
        <p:nvSpPr>
          <p:cNvPr id="169" name="Google Shape;169;p26"/>
          <p:cNvSpPr txBox="1"/>
          <p:nvPr>
            <p:ph idx="2" type="body"/>
          </p:nvPr>
        </p:nvSpPr>
        <p:spPr>
          <a:xfrm>
            <a:off x="4508498" y="1498600"/>
            <a:ext cx="3497700" cy="2825400"/>
          </a:xfrm>
          <a:prstGeom prst="rect">
            <a:avLst/>
          </a:prstGeom>
        </p:spPr>
        <p:txBody>
          <a:bodyPr anchorCtr="0" anchor="t" bIns="34275" lIns="68575" spcFirstLastPara="1" rIns="68575" wrap="square" tIns="34275">
            <a:noAutofit/>
          </a:bodyPr>
          <a:lstStyle/>
          <a:p>
            <a:pPr indent="-342900" lvl="0" marL="457200" rtl="0" algn="l">
              <a:spcBef>
                <a:spcPts val="1000"/>
              </a:spcBef>
              <a:spcAft>
                <a:spcPts val="0"/>
              </a:spcAft>
              <a:buSzPts val="1800"/>
              <a:buChar char="●"/>
            </a:pPr>
            <a:r>
              <a:t/>
            </a:r>
            <a:endParaRPr/>
          </a:p>
        </p:txBody>
      </p:sp>
      <p:pic>
        <p:nvPicPr>
          <p:cNvPr descr="smoking.jpg" id="170" name="Google Shape;170;p26"/>
          <p:cNvPicPr preferRelativeResize="0"/>
          <p:nvPr>
            <p:ph idx="1" type="body"/>
          </p:nvPr>
        </p:nvPicPr>
        <p:blipFill rotWithShape="1">
          <a:blip r:embed="rId3">
            <a:alphaModFix/>
          </a:blip>
          <a:srcRect b="0" l="0" r="0" t="0"/>
          <a:stretch/>
        </p:blipFill>
        <p:spPr>
          <a:xfrm>
            <a:off x="1057671" y="3217152"/>
            <a:ext cx="1928700" cy="1285800"/>
          </a:xfrm>
          <a:prstGeom prst="rect">
            <a:avLst/>
          </a:prstGeom>
          <a:noFill/>
          <a:ln>
            <a:noFill/>
          </a:ln>
        </p:spPr>
      </p:pic>
      <p:pic>
        <p:nvPicPr>
          <p:cNvPr descr="gambling.jpg" id="171" name="Google Shape;171;p26"/>
          <p:cNvPicPr preferRelativeResize="0"/>
          <p:nvPr/>
        </p:nvPicPr>
        <p:blipFill rotWithShape="1">
          <a:blip r:embed="rId4">
            <a:alphaModFix/>
          </a:blip>
          <a:srcRect b="0" l="0" r="0" t="0"/>
          <a:stretch/>
        </p:blipFill>
        <p:spPr>
          <a:xfrm>
            <a:off x="5710106" y="2377224"/>
            <a:ext cx="2357454" cy="1285884"/>
          </a:xfrm>
          <a:prstGeom prst="rect">
            <a:avLst/>
          </a:prstGeom>
          <a:noFill/>
          <a:ln>
            <a:noFill/>
          </a:ln>
        </p:spPr>
      </p:pic>
      <p:pic>
        <p:nvPicPr>
          <p:cNvPr descr="See full size image" id="172" name="Google Shape;172;p26">
            <a:hlinkClick r:id="rId5"/>
          </p:cNvPr>
          <p:cNvPicPr preferRelativeResize="0"/>
          <p:nvPr/>
        </p:nvPicPr>
        <p:blipFill rotWithShape="1">
          <a:blip r:embed="rId6">
            <a:alphaModFix/>
          </a:blip>
          <a:srcRect b="0" l="0" r="0" t="0"/>
          <a:stretch/>
        </p:blipFill>
        <p:spPr>
          <a:xfrm>
            <a:off x="3694911" y="3663097"/>
            <a:ext cx="2143140" cy="13394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5"/>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Gavin</a:t>
            </a:r>
            <a:endParaRPr/>
          </a:p>
        </p:txBody>
      </p:sp>
      <p:sp>
        <p:nvSpPr>
          <p:cNvPr id="237" name="Google Shape;237;p35"/>
          <p:cNvSpPr txBox="1"/>
          <p:nvPr>
            <p:ph idx="1" type="body"/>
          </p:nvPr>
        </p:nvSpPr>
        <p:spPr>
          <a:xfrm>
            <a:off x="311700" y="1152475"/>
            <a:ext cx="8520600" cy="41334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lang="en"/>
              <a:t>What risk factors do you think he has?</a:t>
            </a:r>
            <a:endParaRPr/>
          </a:p>
          <a:p>
            <a:pPr indent="0" lvl="0" marL="0" rtl="0" algn="l">
              <a:spcBef>
                <a:spcPts val="1000"/>
              </a:spcBef>
              <a:spcAft>
                <a:spcPts val="0"/>
              </a:spcAft>
              <a:buNone/>
            </a:pPr>
            <a:r>
              <a:rPr lang="en"/>
              <a:t>What other risk factors for addiction can you can think of?</a:t>
            </a:r>
            <a:endParaRPr/>
          </a:p>
          <a:p>
            <a:pPr indent="0" lvl="0" marL="0" rtl="0" algn="l">
              <a:spcBef>
                <a:spcPts val="1000"/>
              </a:spcBef>
              <a:spcAft>
                <a:spcPts val="0"/>
              </a:spcAft>
              <a:buNone/>
            </a:pPr>
            <a:r>
              <a:rPr i="1" lang="en" sz="2400"/>
              <a:t>Gavin is 14 years old and has always done things on the spur of the moment. He often doesn’t think things through, and this usually gets him into a lot of trouble. He’s behind at school, finds it difficult to concentrate and everyone sees him as a bit of a troublemaker. What most people don’t realise is that this situation is quite stressful for him, especially with mock exams coming up. His friends from school often smoke during break times behind the tennis courts. A couple of days ago, he took a couple of his dad’s cigarettes and is seriously considering smoking them.</a:t>
            </a:r>
            <a:endParaRPr i="1" sz="2400"/>
          </a:p>
        </p:txBody>
      </p:sp>
      <p:pic>
        <p:nvPicPr>
          <p:cNvPr id="238" name="Google Shape;238;p35"/>
          <p:cNvPicPr preferRelativeResize="0"/>
          <p:nvPr/>
        </p:nvPicPr>
        <p:blipFill>
          <a:blip r:embed="rId3">
            <a:alphaModFix/>
          </a:blip>
          <a:stretch>
            <a:fillRect/>
          </a:stretch>
        </p:blipFill>
        <p:spPr>
          <a:xfrm>
            <a:off x="7340674" y="1"/>
            <a:ext cx="1344900" cy="1896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6"/>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5 key risk factors </a:t>
            </a:r>
            <a:endParaRPr/>
          </a:p>
        </p:txBody>
      </p:sp>
      <p:sp>
        <p:nvSpPr>
          <p:cNvPr id="244" name="Google Shape;244;p36"/>
          <p:cNvSpPr txBox="1"/>
          <p:nvPr>
            <p:ph idx="1" type="body"/>
          </p:nvPr>
        </p:nvSpPr>
        <p:spPr>
          <a:xfrm>
            <a:off x="507492" y="1498600"/>
            <a:ext cx="3497700" cy="28254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lang="en"/>
              <a:t>Genetic Vulnerability</a:t>
            </a:r>
            <a:endParaRPr/>
          </a:p>
          <a:p>
            <a:pPr indent="0" lvl="0" marL="0" rtl="0" algn="l">
              <a:spcBef>
                <a:spcPts val="1000"/>
              </a:spcBef>
              <a:spcAft>
                <a:spcPts val="0"/>
              </a:spcAft>
              <a:buNone/>
            </a:pPr>
            <a:r>
              <a:rPr lang="en"/>
              <a:t>Stress</a:t>
            </a:r>
            <a:endParaRPr/>
          </a:p>
          <a:p>
            <a:pPr indent="0" lvl="0" marL="0" rtl="0" algn="l">
              <a:spcBef>
                <a:spcPts val="1000"/>
              </a:spcBef>
              <a:spcAft>
                <a:spcPts val="0"/>
              </a:spcAft>
              <a:buNone/>
            </a:pPr>
            <a:r>
              <a:rPr lang="en"/>
              <a:t>Personality</a:t>
            </a:r>
            <a:endParaRPr/>
          </a:p>
          <a:p>
            <a:pPr indent="0" lvl="0" marL="0" rtl="0" algn="l">
              <a:spcBef>
                <a:spcPts val="1000"/>
              </a:spcBef>
              <a:spcAft>
                <a:spcPts val="0"/>
              </a:spcAft>
              <a:buNone/>
            </a:pPr>
            <a:r>
              <a:rPr lang="en"/>
              <a:t>Family Influences</a:t>
            </a:r>
            <a:endParaRPr/>
          </a:p>
          <a:p>
            <a:pPr indent="0" lvl="0" marL="0" rtl="0" algn="l">
              <a:spcBef>
                <a:spcPts val="1000"/>
              </a:spcBef>
              <a:spcAft>
                <a:spcPts val="0"/>
              </a:spcAft>
              <a:buNone/>
            </a:pPr>
            <a:r>
              <a:rPr lang="en"/>
              <a:t>Peers</a:t>
            </a:r>
            <a:endParaRPr/>
          </a:p>
        </p:txBody>
      </p:sp>
      <p:sp>
        <p:nvSpPr>
          <p:cNvPr id="245" name="Google Shape;245;p36"/>
          <p:cNvSpPr txBox="1"/>
          <p:nvPr>
            <p:ph idx="2" type="body"/>
          </p:nvPr>
        </p:nvSpPr>
        <p:spPr>
          <a:xfrm>
            <a:off x="4508498" y="1498600"/>
            <a:ext cx="3497700" cy="28254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lang="en"/>
              <a:t>Now, with the info on your sheet</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Pick out quotes from the blurb about Gavin and explain how he displays all 5 risk factors.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Highlight/underline and annotate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7"/>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5 key risk factors </a:t>
            </a:r>
            <a:endParaRPr/>
          </a:p>
        </p:txBody>
      </p:sp>
      <p:sp>
        <p:nvSpPr>
          <p:cNvPr id="251" name="Google Shape;251;p37"/>
          <p:cNvSpPr txBox="1"/>
          <p:nvPr>
            <p:ph idx="1" type="body"/>
          </p:nvPr>
        </p:nvSpPr>
        <p:spPr>
          <a:xfrm>
            <a:off x="507492" y="1508760"/>
            <a:ext cx="8065200" cy="282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lang="en"/>
              <a:t>Genetic Vulnerability</a:t>
            </a:r>
            <a:endParaRPr/>
          </a:p>
          <a:p>
            <a:pPr indent="0" lvl="0" marL="0" rtl="0" algn="l">
              <a:spcBef>
                <a:spcPts val="1000"/>
              </a:spcBef>
              <a:spcAft>
                <a:spcPts val="0"/>
              </a:spcAft>
              <a:buNone/>
            </a:pPr>
            <a:r>
              <a:rPr lang="en"/>
              <a:t>Stress</a:t>
            </a:r>
            <a:endParaRPr/>
          </a:p>
          <a:p>
            <a:pPr indent="0" lvl="0" marL="0" rtl="0" algn="l">
              <a:spcBef>
                <a:spcPts val="1000"/>
              </a:spcBef>
              <a:spcAft>
                <a:spcPts val="0"/>
              </a:spcAft>
              <a:buNone/>
            </a:pPr>
            <a:r>
              <a:rPr lang="en"/>
              <a:t>Personality</a:t>
            </a:r>
            <a:endParaRPr/>
          </a:p>
          <a:p>
            <a:pPr indent="0" lvl="0" marL="0" rtl="0" algn="l">
              <a:spcBef>
                <a:spcPts val="1000"/>
              </a:spcBef>
              <a:spcAft>
                <a:spcPts val="0"/>
              </a:spcAft>
              <a:buNone/>
            </a:pPr>
            <a:r>
              <a:rPr lang="en"/>
              <a:t>Family Influences</a:t>
            </a:r>
            <a:endParaRPr/>
          </a:p>
          <a:p>
            <a:pPr indent="0" lvl="0" marL="0" rtl="0" algn="l">
              <a:spcBef>
                <a:spcPts val="1000"/>
              </a:spcBef>
              <a:spcAft>
                <a:spcPts val="0"/>
              </a:spcAft>
              <a:buNone/>
            </a:pPr>
            <a:r>
              <a:rPr lang="en"/>
              <a:t>Peers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8"/>
          <p:cNvSpPr txBox="1"/>
          <p:nvPr/>
        </p:nvSpPr>
        <p:spPr>
          <a:xfrm>
            <a:off x="1229700" y="1617700"/>
            <a:ext cx="6684600" cy="207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Gavin is 14 years old and has </a:t>
            </a:r>
            <a:r>
              <a:rPr lang="en">
                <a:highlight>
                  <a:srgbClr val="FFFF00"/>
                </a:highlight>
              </a:rPr>
              <a:t>always done things on the spur of the moment</a:t>
            </a:r>
            <a:r>
              <a:rPr lang="en"/>
              <a:t>. He often doesn’t think things through, and this usually gets him into a lot of trouble. He’s behind at school, f</a:t>
            </a:r>
            <a:r>
              <a:rPr lang="en">
                <a:highlight>
                  <a:srgbClr val="FFFF00"/>
                </a:highlight>
              </a:rPr>
              <a:t>inds it difficult to concentrate and everyone sees him as a bit of a troublemaker</a:t>
            </a:r>
            <a:r>
              <a:rPr lang="en"/>
              <a:t>. What most people don’t realise is that </a:t>
            </a:r>
            <a:r>
              <a:rPr lang="en">
                <a:highlight>
                  <a:srgbClr val="FFFF00"/>
                </a:highlight>
              </a:rPr>
              <a:t>this situation is quite stressful for him</a:t>
            </a:r>
            <a:r>
              <a:rPr lang="en"/>
              <a:t>, especially with mock exams coming up. </a:t>
            </a:r>
            <a:r>
              <a:rPr lang="en">
                <a:highlight>
                  <a:srgbClr val="FFFF00"/>
                </a:highlight>
              </a:rPr>
              <a:t>His friends from school often smoke during break times behind the tennis courts</a:t>
            </a:r>
            <a:r>
              <a:rPr lang="en"/>
              <a:t>. A couple of days ago, he took a couple of </a:t>
            </a:r>
            <a:r>
              <a:rPr lang="en">
                <a:highlight>
                  <a:srgbClr val="FFFF00"/>
                </a:highlight>
              </a:rPr>
              <a:t>his dad’s cigarettes</a:t>
            </a:r>
            <a:r>
              <a:rPr lang="en"/>
              <a:t> and is seriously considering smoking them.</a:t>
            </a:r>
            <a:endParaRPr/>
          </a:p>
          <a:p>
            <a:pPr indent="0" lvl="0" marL="0" rtl="0" algn="l">
              <a:spcBef>
                <a:spcPts val="0"/>
              </a:spcBef>
              <a:spcAft>
                <a:spcPts val="0"/>
              </a:spcAft>
              <a:buNone/>
            </a:pPr>
            <a:r>
              <a:t/>
            </a:r>
            <a:endParaRPr/>
          </a:p>
        </p:txBody>
      </p:sp>
      <p:cxnSp>
        <p:nvCxnSpPr>
          <p:cNvPr id="257" name="Google Shape;257;p38"/>
          <p:cNvCxnSpPr/>
          <p:nvPr/>
        </p:nvCxnSpPr>
        <p:spPr>
          <a:xfrm flipH="1">
            <a:off x="1683200" y="3199875"/>
            <a:ext cx="1374900" cy="794100"/>
          </a:xfrm>
          <a:prstGeom prst="straightConnector1">
            <a:avLst/>
          </a:prstGeom>
          <a:noFill/>
          <a:ln cap="flat" cmpd="sng" w="9525">
            <a:solidFill>
              <a:schemeClr val="dk2"/>
            </a:solidFill>
            <a:prstDash val="solid"/>
            <a:round/>
            <a:headEnd len="med" w="med" type="none"/>
            <a:tailEnd len="med" w="med" type="triangle"/>
          </a:ln>
        </p:spPr>
      </p:cxnSp>
      <p:cxnSp>
        <p:nvCxnSpPr>
          <p:cNvPr id="258" name="Google Shape;258;p38"/>
          <p:cNvCxnSpPr/>
          <p:nvPr/>
        </p:nvCxnSpPr>
        <p:spPr>
          <a:xfrm>
            <a:off x="3437350" y="3282825"/>
            <a:ext cx="651900" cy="995400"/>
          </a:xfrm>
          <a:prstGeom prst="straightConnector1">
            <a:avLst/>
          </a:prstGeom>
          <a:noFill/>
          <a:ln cap="flat" cmpd="sng" w="9525">
            <a:solidFill>
              <a:schemeClr val="dk2"/>
            </a:solidFill>
            <a:prstDash val="solid"/>
            <a:round/>
            <a:headEnd len="med" w="med" type="none"/>
            <a:tailEnd len="med" w="med" type="triangle"/>
          </a:ln>
        </p:spPr>
      </p:cxnSp>
      <p:sp>
        <p:nvSpPr>
          <p:cNvPr id="259" name="Google Shape;259;p38"/>
          <p:cNvSpPr txBox="1"/>
          <p:nvPr/>
        </p:nvSpPr>
        <p:spPr>
          <a:xfrm>
            <a:off x="936700" y="3922800"/>
            <a:ext cx="2050200" cy="7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Genetics</a:t>
            </a:r>
            <a:endParaRPr>
              <a:latin typeface="Calibri"/>
              <a:ea typeface="Calibri"/>
              <a:cs typeface="Calibri"/>
              <a:sym typeface="Calibri"/>
            </a:endParaRPr>
          </a:p>
        </p:txBody>
      </p:sp>
      <p:sp>
        <p:nvSpPr>
          <p:cNvPr id="260" name="Google Shape;260;p38"/>
          <p:cNvSpPr txBox="1"/>
          <p:nvPr/>
        </p:nvSpPr>
        <p:spPr>
          <a:xfrm>
            <a:off x="3546900" y="4273200"/>
            <a:ext cx="2050200" cy="7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Family influences</a:t>
            </a:r>
            <a:endParaRPr>
              <a:latin typeface="Calibri"/>
              <a:ea typeface="Calibri"/>
              <a:cs typeface="Calibri"/>
              <a:sym typeface="Calibri"/>
            </a:endParaRPr>
          </a:p>
        </p:txBody>
      </p:sp>
      <p:cxnSp>
        <p:nvCxnSpPr>
          <p:cNvPr id="261" name="Google Shape;261;p38"/>
          <p:cNvCxnSpPr/>
          <p:nvPr/>
        </p:nvCxnSpPr>
        <p:spPr>
          <a:xfrm>
            <a:off x="6850550" y="2761375"/>
            <a:ext cx="23700" cy="1256400"/>
          </a:xfrm>
          <a:prstGeom prst="straightConnector1">
            <a:avLst/>
          </a:prstGeom>
          <a:noFill/>
          <a:ln cap="flat" cmpd="sng" w="9525">
            <a:solidFill>
              <a:schemeClr val="dk2"/>
            </a:solidFill>
            <a:prstDash val="solid"/>
            <a:round/>
            <a:headEnd len="med" w="med" type="none"/>
            <a:tailEnd len="med" w="med" type="triangle"/>
          </a:ln>
        </p:spPr>
      </p:cxnSp>
      <p:sp>
        <p:nvSpPr>
          <p:cNvPr id="262" name="Google Shape;262;p38"/>
          <p:cNvSpPr txBox="1"/>
          <p:nvPr/>
        </p:nvSpPr>
        <p:spPr>
          <a:xfrm>
            <a:off x="6579175" y="3922800"/>
            <a:ext cx="2050200" cy="7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Peers</a:t>
            </a:r>
            <a:endParaRPr>
              <a:latin typeface="Calibri"/>
              <a:ea typeface="Calibri"/>
              <a:cs typeface="Calibri"/>
              <a:sym typeface="Calibri"/>
            </a:endParaRPr>
          </a:p>
        </p:txBody>
      </p:sp>
      <p:cxnSp>
        <p:nvCxnSpPr>
          <p:cNvPr id="263" name="Google Shape;263;p38"/>
          <p:cNvCxnSpPr/>
          <p:nvPr/>
        </p:nvCxnSpPr>
        <p:spPr>
          <a:xfrm rot="10800000">
            <a:off x="806250" y="1126000"/>
            <a:ext cx="506400" cy="1567200"/>
          </a:xfrm>
          <a:prstGeom prst="straightConnector1">
            <a:avLst/>
          </a:prstGeom>
          <a:noFill/>
          <a:ln cap="flat" cmpd="sng" w="9525">
            <a:solidFill>
              <a:schemeClr val="dk2"/>
            </a:solidFill>
            <a:prstDash val="solid"/>
            <a:round/>
            <a:headEnd len="med" w="med" type="none"/>
            <a:tailEnd len="med" w="med" type="triangle"/>
          </a:ln>
        </p:spPr>
      </p:cxnSp>
      <p:sp>
        <p:nvSpPr>
          <p:cNvPr id="264" name="Google Shape;264;p38"/>
          <p:cNvSpPr txBox="1"/>
          <p:nvPr/>
        </p:nvSpPr>
        <p:spPr>
          <a:xfrm>
            <a:off x="350050" y="821200"/>
            <a:ext cx="6826500" cy="7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Stress</a:t>
            </a:r>
            <a:endParaRPr>
              <a:latin typeface="Calibri"/>
              <a:ea typeface="Calibri"/>
              <a:cs typeface="Calibri"/>
              <a:sym typeface="Calibri"/>
            </a:endParaRPr>
          </a:p>
        </p:txBody>
      </p:sp>
      <p:cxnSp>
        <p:nvCxnSpPr>
          <p:cNvPr id="265" name="Google Shape;265;p38"/>
          <p:cNvCxnSpPr/>
          <p:nvPr/>
        </p:nvCxnSpPr>
        <p:spPr>
          <a:xfrm flipH="1">
            <a:off x="5262425" y="1007375"/>
            <a:ext cx="841500" cy="1090200"/>
          </a:xfrm>
          <a:prstGeom prst="straightConnector1">
            <a:avLst/>
          </a:prstGeom>
          <a:noFill/>
          <a:ln cap="flat" cmpd="sng" w="9525">
            <a:solidFill>
              <a:schemeClr val="dk2"/>
            </a:solidFill>
            <a:prstDash val="solid"/>
            <a:round/>
            <a:headEnd len="med" w="med" type="none"/>
            <a:tailEnd len="med" w="med" type="triangle"/>
          </a:ln>
        </p:spPr>
      </p:cxnSp>
      <p:cxnSp>
        <p:nvCxnSpPr>
          <p:cNvPr id="266" name="Google Shape;266;p38"/>
          <p:cNvCxnSpPr/>
          <p:nvPr/>
        </p:nvCxnSpPr>
        <p:spPr>
          <a:xfrm flipH="1">
            <a:off x="4480150" y="971825"/>
            <a:ext cx="1564500" cy="675600"/>
          </a:xfrm>
          <a:prstGeom prst="straightConnector1">
            <a:avLst/>
          </a:prstGeom>
          <a:noFill/>
          <a:ln cap="flat" cmpd="sng" w="9525">
            <a:solidFill>
              <a:schemeClr val="dk2"/>
            </a:solidFill>
            <a:prstDash val="solid"/>
            <a:round/>
            <a:headEnd len="med" w="med" type="none"/>
            <a:tailEnd len="med" w="med" type="triangle"/>
          </a:ln>
        </p:spPr>
      </p:cxnSp>
      <p:sp>
        <p:nvSpPr>
          <p:cNvPr id="267" name="Google Shape;267;p38"/>
          <p:cNvSpPr txBox="1"/>
          <p:nvPr/>
        </p:nvSpPr>
        <p:spPr>
          <a:xfrm>
            <a:off x="6103925" y="734775"/>
            <a:ext cx="2263500" cy="6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Personality</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3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Rest of today </a:t>
            </a:r>
            <a:endParaRPr/>
          </a:p>
        </p:txBody>
      </p:sp>
      <p:sp>
        <p:nvSpPr>
          <p:cNvPr id="273" name="Google Shape;273;p39"/>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lang="en"/>
              <a:t>I am going introduce you to 4 key approaches in psychology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There are more but these are the most relevant to the addictions we are going to cover</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Each approach has its own distinct set of assumptions as to the causes of behaviour</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Make notes as we go through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40"/>
          <p:cNvSpPr txBox="1"/>
          <p:nvPr>
            <p:ph type="title"/>
          </p:nvPr>
        </p:nvSpPr>
        <p:spPr>
          <a:xfrm>
            <a:off x="452628" y="575564"/>
            <a:ext cx="8085600" cy="2517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1. </a:t>
            </a:r>
            <a:r>
              <a:rPr lang="en"/>
              <a:t>Behaviourist Approach</a:t>
            </a:r>
            <a:endParaRPr/>
          </a:p>
        </p:txBody>
      </p:sp>
      <p:sp>
        <p:nvSpPr>
          <p:cNvPr id="279" name="Google Shape;279;p40"/>
          <p:cNvSpPr txBox="1"/>
          <p:nvPr>
            <p:ph idx="1" type="body"/>
          </p:nvPr>
        </p:nvSpPr>
        <p:spPr>
          <a:xfrm>
            <a:off x="500634" y="3153157"/>
            <a:ext cx="6919800" cy="123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lang="en"/>
              <a:t>AKA Learning Theory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41"/>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Assumptions </a:t>
            </a:r>
            <a:endParaRPr/>
          </a:p>
        </p:txBody>
      </p:sp>
      <p:sp>
        <p:nvSpPr>
          <p:cNvPr id="285" name="Google Shape;285;p41"/>
          <p:cNvSpPr txBox="1"/>
          <p:nvPr>
            <p:ph idx="1" type="body"/>
          </p:nvPr>
        </p:nvSpPr>
        <p:spPr>
          <a:xfrm>
            <a:off x="507492" y="1508760"/>
            <a:ext cx="8065200" cy="2824500"/>
          </a:xfrm>
          <a:prstGeom prst="rect">
            <a:avLst/>
          </a:prstGeom>
        </p:spPr>
        <p:txBody>
          <a:bodyPr anchorCtr="0" anchor="t" bIns="34275" lIns="68575" spcFirstLastPara="1" rIns="68575" wrap="square" tIns="34275">
            <a:noAutofit/>
          </a:bodyPr>
          <a:lstStyle/>
          <a:p>
            <a:pPr indent="-317500" lvl="0" marL="457200" rtl="0" algn="l">
              <a:spcBef>
                <a:spcPts val="1000"/>
              </a:spcBef>
              <a:spcAft>
                <a:spcPts val="0"/>
              </a:spcAft>
              <a:buSzPts val="1400"/>
              <a:buAutoNum type="arabicPeriod"/>
            </a:pPr>
            <a:r>
              <a:rPr b="1" lang="en"/>
              <a:t>All behaviour (with a few exceptions) is learnt through experience - we are born as blank slates .</a:t>
            </a:r>
            <a:endParaRPr b="1"/>
          </a:p>
          <a:p>
            <a:pPr indent="0" lvl="0" marL="457200" rtl="0" algn="l">
              <a:spcBef>
                <a:spcPts val="1000"/>
              </a:spcBef>
              <a:spcAft>
                <a:spcPts val="0"/>
              </a:spcAft>
              <a:buNone/>
            </a:pPr>
            <a:r>
              <a:t/>
            </a:r>
            <a:endParaRPr b="1"/>
          </a:p>
          <a:p>
            <a:pPr indent="-317500" lvl="0" marL="457200" rtl="0" algn="l">
              <a:spcBef>
                <a:spcPts val="1000"/>
              </a:spcBef>
              <a:spcAft>
                <a:spcPts val="0"/>
              </a:spcAft>
              <a:buSzPts val="1400"/>
              <a:buAutoNum type="arabicPeriod"/>
            </a:pPr>
            <a:r>
              <a:rPr b="1" lang="en"/>
              <a:t>Research into behaviour should be studied scientifically by only measuring what we can directly observe.</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42"/>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a:p>
        </p:txBody>
      </p:sp>
      <p:sp>
        <p:nvSpPr>
          <p:cNvPr id="291" name="Google Shape;291;p42"/>
          <p:cNvSpPr txBox="1"/>
          <p:nvPr>
            <p:ph idx="1" type="body"/>
          </p:nvPr>
        </p:nvSpPr>
        <p:spPr>
          <a:xfrm>
            <a:off x="507492" y="1508760"/>
            <a:ext cx="8065200" cy="282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t/>
            </a:r>
            <a:endParaRPr/>
          </a:p>
        </p:txBody>
      </p:sp>
      <p:pic>
        <p:nvPicPr>
          <p:cNvPr id="292" name="Google Shape;292;p42"/>
          <p:cNvPicPr preferRelativeResize="0"/>
          <p:nvPr/>
        </p:nvPicPr>
        <p:blipFill>
          <a:blip r:embed="rId3">
            <a:alphaModFix/>
          </a:blip>
          <a:stretch>
            <a:fillRect/>
          </a:stretch>
        </p:blipFill>
        <p:spPr>
          <a:xfrm>
            <a:off x="2856585" y="0"/>
            <a:ext cx="343083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43"/>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Classical Conditioning </a:t>
            </a:r>
            <a:endParaRPr/>
          </a:p>
        </p:txBody>
      </p:sp>
      <p:sp>
        <p:nvSpPr>
          <p:cNvPr id="298" name="Google Shape;298;p43"/>
          <p:cNvSpPr txBox="1"/>
          <p:nvPr>
            <p:ph idx="1" type="body"/>
          </p:nvPr>
        </p:nvSpPr>
        <p:spPr>
          <a:xfrm>
            <a:off x="507492" y="1508760"/>
            <a:ext cx="8065200" cy="282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b="1" lang="en"/>
              <a:t>Learning via association</a:t>
            </a:r>
            <a:r>
              <a:rPr lang="en"/>
              <a:t> </a:t>
            </a:r>
            <a:endParaRPr/>
          </a:p>
          <a:p>
            <a:pPr indent="0" lvl="0" marL="0" rtl="0" algn="l">
              <a:spcBef>
                <a:spcPts val="1000"/>
              </a:spcBef>
              <a:spcAft>
                <a:spcPts val="0"/>
              </a:spcAft>
              <a:buNone/>
            </a:pPr>
            <a:r>
              <a:rPr b="1" i="1" lang="en"/>
              <a:t>ie when two things are paired repeatedly. </a:t>
            </a:r>
            <a:endParaRPr b="1" i="1"/>
          </a:p>
          <a:p>
            <a:pPr indent="0" lvl="0" marL="0" rtl="0" algn="l">
              <a:spcBef>
                <a:spcPts val="1000"/>
              </a:spcBef>
              <a:spcAft>
                <a:spcPts val="0"/>
              </a:spcAft>
              <a:buNone/>
            </a:pPr>
            <a:r>
              <a:t/>
            </a:r>
            <a:endParaRPr i="1"/>
          </a:p>
          <a:p>
            <a:pPr indent="0" lvl="0" marL="0" rtl="0" algn="l">
              <a:spcBef>
                <a:spcPts val="1000"/>
              </a:spcBef>
              <a:spcAft>
                <a:spcPts val="0"/>
              </a:spcAft>
              <a:buNone/>
            </a:pPr>
            <a:r>
              <a:rPr i="1" lang="en"/>
              <a:t>After enough pairings the neutral stimulus alone is enough to produce a certain response. </a:t>
            </a:r>
            <a:endParaRPr i="1"/>
          </a:p>
          <a:p>
            <a:pPr indent="0" lvl="0" marL="0" rtl="0" algn="l">
              <a:spcBef>
                <a:spcPts val="1000"/>
              </a:spcBef>
              <a:spcAft>
                <a:spcPts val="0"/>
              </a:spcAft>
              <a:buNone/>
            </a:pPr>
            <a:r>
              <a:t/>
            </a:r>
            <a:endParaRPr/>
          </a:p>
          <a:p>
            <a:pPr indent="0" lvl="0" marL="0" rtl="0" algn="l">
              <a:spcBef>
                <a:spcPts val="1000"/>
              </a:spcBef>
              <a:spcAft>
                <a:spcPts val="0"/>
              </a:spcAft>
              <a:buNone/>
            </a:pPr>
            <a:r>
              <a:rPr b="1" lang="en"/>
              <a:t>Proposed by Pavlov</a:t>
            </a:r>
            <a:endParaRPr b="1"/>
          </a:p>
          <a:p>
            <a:pPr indent="0" lvl="0" marL="0" rtl="0" algn="l">
              <a:spcBef>
                <a:spcPts val="1000"/>
              </a:spcBef>
              <a:spcAft>
                <a:spcPts val="0"/>
              </a:spcAft>
              <a:buNone/>
            </a:pPr>
            <a:r>
              <a:t/>
            </a:r>
            <a:endParaRPr/>
          </a:p>
          <a:p>
            <a:pPr indent="0" lvl="0" marL="0" rtl="0" algn="l">
              <a:spcBef>
                <a:spcPts val="1000"/>
              </a:spcBef>
              <a:spcAft>
                <a:spcPts val="0"/>
              </a:spcAft>
              <a:buNone/>
            </a:pPr>
            <a:r>
              <a:rPr i="1" lang="en"/>
              <a:t>Real life example:</a:t>
            </a:r>
            <a:endParaRPr i="1"/>
          </a:p>
          <a:p>
            <a:pPr indent="0" lvl="0" marL="0" rtl="0" algn="l">
              <a:spcBef>
                <a:spcPts val="1000"/>
              </a:spcBef>
              <a:spcAft>
                <a:spcPts val="0"/>
              </a:spcAft>
              <a:buNone/>
            </a:pPr>
            <a:r>
              <a:rPr i="1" lang="en" sz="1100" u="sng">
                <a:solidFill>
                  <a:schemeClr val="hlink"/>
                </a:solidFill>
                <a:latin typeface="Arial"/>
                <a:ea typeface="Arial"/>
                <a:cs typeface="Arial"/>
                <a:sym typeface="Arial"/>
                <a:hlinkClick r:id="rId3"/>
              </a:rPr>
              <a:t>https://www.youtube.com/watch?v=Eo7jcI8fAuI</a:t>
            </a:r>
            <a:endParaRPr i="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44"/>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a:p>
        </p:txBody>
      </p:sp>
      <p:sp>
        <p:nvSpPr>
          <p:cNvPr id="304" name="Google Shape;304;p44"/>
          <p:cNvSpPr txBox="1"/>
          <p:nvPr>
            <p:ph idx="1" type="body"/>
          </p:nvPr>
        </p:nvSpPr>
        <p:spPr>
          <a:xfrm>
            <a:off x="507492" y="1508760"/>
            <a:ext cx="8065200" cy="282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t/>
            </a:r>
            <a:endParaRPr/>
          </a:p>
        </p:txBody>
      </p:sp>
      <p:pic>
        <p:nvPicPr>
          <p:cNvPr id="305" name="Google Shape;305;p44"/>
          <p:cNvPicPr preferRelativeResize="0"/>
          <p:nvPr/>
        </p:nvPicPr>
        <p:blipFill>
          <a:blip r:embed="rId3">
            <a:alphaModFix/>
          </a:blip>
          <a:stretch>
            <a:fillRect/>
          </a:stretch>
        </p:blipFill>
        <p:spPr>
          <a:xfrm>
            <a:off x="1405522" y="792325"/>
            <a:ext cx="6461779" cy="36347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7"/>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Understanding Addiction</a:t>
            </a:r>
            <a:endParaRPr/>
          </a:p>
        </p:txBody>
      </p:sp>
      <p:sp>
        <p:nvSpPr>
          <p:cNvPr id="178" name="Google Shape;178;p27"/>
          <p:cNvSpPr txBox="1"/>
          <p:nvPr>
            <p:ph idx="1" type="body"/>
          </p:nvPr>
        </p:nvSpPr>
        <p:spPr>
          <a:xfrm>
            <a:off x="507492" y="1498600"/>
            <a:ext cx="3497700" cy="2825400"/>
          </a:xfrm>
          <a:prstGeom prst="rect">
            <a:avLst/>
          </a:prstGeom>
        </p:spPr>
        <p:txBody>
          <a:bodyPr anchorCtr="0" anchor="t" bIns="34275" lIns="68575" spcFirstLastPara="1" rIns="68575" wrap="square" tIns="34275">
            <a:noAutofit/>
          </a:bodyPr>
          <a:lstStyle/>
          <a:p>
            <a:pPr indent="-342900" lvl="0" marL="457200" rtl="0" algn="l">
              <a:spcBef>
                <a:spcPts val="1000"/>
              </a:spcBef>
              <a:spcAft>
                <a:spcPts val="0"/>
              </a:spcAft>
              <a:buSzPts val="1800"/>
              <a:buAutoNum type="arabicPeriod"/>
            </a:pPr>
            <a:r>
              <a:rPr lang="en"/>
              <a:t>Make a list/mind map of as many targets of addiction as you can:</a:t>
            </a:r>
            <a:endParaRPr/>
          </a:p>
          <a:p>
            <a:pPr indent="0" lvl="0" marL="0" rtl="0" algn="l">
              <a:spcBef>
                <a:spcPts val="1000"/>
              </a:spcBef>
              <a:spcAft>
                <a:spcPts val="0"/>
              </a:spcAft>
              <a:buNone/>
            </a:pPr>
            <a:r>
              <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None/>
            </a:pPr>
            <a:r>
              <a:t/>
            </a:r>
            <a:endParaRPr/>
          </a:p>
        </p:txBody>
      </p:sp>
      <p:sp>
        <p:nvSpPr>
          <p:cNvPr id="179" name="Google Shape;179;p27"/>
          <p:cNvSpPr txBox="1"/>
          <p:nvPr>
            <p:ph idx="2" type="body"/>
          </p:nvPr>
        </p:nvSpPr>
        <p:spPr>
          <a:xfrm>
            <a:off x="4508498" y="1498600"/>
            <a:ext cx="3497700" cy="28254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Clr>
                <a:schemeClr val="dk1"/>
              </a:buClr>
              <a:buSzPts val="1100"/>
              <a:buFont typeface="Arial"/>
              <a:buNone/>
            </a:pPr>
            <a:r>
              <a:rPr lang="en"/>
              <a:t>2. D</a:t>
            </a:r>
            <a:r>
              <a:rPr lang="en"/>
              <a:t>efine the following terms.			</a:t>
            </a:r>
            <a:endParaRPr/>
          </a:p>
          <a:p>
            <a:pPr indent="0" lvl="0" marL="0" rtl="0" algn="l">
              <a:spcBef>
                <a:spcPts val="1000"/>
              </a:spcBef>
              <a:spcAft>
                <a:spcPts val="0"/>
              </a:spcAft>
              <a:buClr>
                <a:schemeClr val="dk1"/>
              </a:buClr>
              <a:buSzPts val="1100"/>
              <a:buFont typeface="Arial"/>
              <a:buNone/>
            </a:pPr>
            <a:r>
              <a:t/>
            </a:r>
            <a:endParaRPr/>
          </a:p>
          <a:p>
            <a:pPr indent="-342900" lvl="0" marL="457200" rtl="0" algn="l">
              <a:spcBef>
                <a:spcPts val="1000"/>
              </a:spcBef>
              <a:spcAft>
                <a:spcPts val="0"/>
              </a:spcAft>
              <a:buSzPts val="1800"/>
              <a:buChar char="●"/>
            </a:pPr>
            <a:r>
              <a:rPr lang="en"/>
              <a:t>Physical Dependence</a:t>
            </a:r>
            <a:endParaRPr/>
          </a:p>
          <a:p>
            <a:pPr indent="-342900" lvl="0" marL="457200" rtl="0" algn="l">
              <a:spcBef>
                <a:spcPts val="0"/>
              </a:spcBef>
              <a:spcAft>
                <a:spcPts val="0"/>
              </a:spcAft>
              <a:buSzPts val="1800"/>
              <a:buChar char="●"/>
            </a:pPr>
            <a:r>
              <a:rPr lang="en"/>
              <a:t>Psychological Dependence</a:t>
            </a:r>
            <a:endParaRPr/>
          </a:p>
          <a:p>
            <a:pPr indent="-342900" lvl="0" marL="457200" rtl="0" algn="l">
              <a:spcBef>
                <a:spcPts val="0"/>
              </a:spcBef>
              <a:spcAft>
                <a:spcPts val="0"/>
              </a:spcAft>
              <a:buSzPts val="1800"/>
              <a:buChar char="●"/>
            </a:pPr>
            <a:r>
              <a:rPr lang="en"/>
              <a:t>Tolerance</a:t>
            </a:r>
            <a:endParaRPr/>
          </a:p>
          <a:p>
            <a:pPr indent="-342900" lvl="0" marL="457200" rtl="0" algn="l">
              <a:spcBef>
                <a:spcPts val="0"/>
              </a:spcBef>
              <a:spcAft>
                <a:spcPts val="0"/>
              </a:spcAft>
              <a:buSzPts val="1800"/>
              <a:buChar char="●"/>
            </a:pPr>
            <a:r>
              <a:rPr lang="en"/>
              <a:t>Withdrawal</a:t>
            </a:r>
            <a:endParaRPr/>
          </a:p>
          <a:p>
            <a:pPr indent="-342900" lvl="0" marL="457200" rtl="0" algn="l">
              <a:spcBef>
                <a:spcPts val="0"/>
              </a:spcBef>
              <a:spcAft>
                <a:spcPts val="0"/>
              </a:spcAft>
              <a:buSzPts val="1800"/>
              <a:buChar char="●"/>
            </a:pPr>
            <a:r>
              <a:rPr lang="en"/>
              <a:t>Addiction</a:t>
            </a:r>
            <a:endParaRPr/>
          </a:p>
        </p:txBody>
      </p:sp>
      <p:pic>
        <p:nvPicPr>
          <p:cNvPr descr="http://www.nicefunnyjokes.com/images/visual-jokes/animal/ive-gotta-cut-back-on-caffeine-cefjdfgkiklpeghl.jpg" id="180" name="Google Shape;180;p27"/>
          <p:cNvPicPr preferRelativeResize="0"/>
          <p:nvPr/>
        </p:nvPicPr>
        <p:blipFill rotWithShape="1">
          <a:blip r:embed="rId3">
            <a:alphaModFix/>
          </a:blip>
          <a:srcRect b="0" l="0" r="0" t="0"/>
          <a:stretch/>
        </p:blipFill>
        <p:spPr>
          <a:xfrm>
            <a:off x="637850" y="2727900"/>
            <a:ext cx="3236975" cy="2415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45"/>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Before Conditioning</a:t>
            </a:r>
            <a:endParaRPr/>
          </a:p>
        </p:txBody>
      </p:sp>
      <p:sp>
        <p:nvSpPr>
          <p:cNvPr id="311" name="Google Shape;311;p45"/>
          <p:cNvSpPr txBox="1"/>
          <p:nvPr>
            <p:ph idx="1" type="body"/>
          </p:nvPr>
        </p:nvSpPr>
        <p:spPr>
          <a:xfrm>
            <a:off x="507492" y="1498600"/>
            <a:ext cx="3497700" cy="28254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lang="en" sz="2400"/>
              <a:t>Unconditioned </a:t>
            </a:r>
            <a:endParaRPr sz="2400"/>
          </a:p>
          <a:p>
            <a:pPr indent="0" lvl="0" marL="0" rtl="0" algn="l">
              <a:spcBef>
                <a:spcPts val="1000"/>
              </a:spcBef>
              <a:spcAft>
                <a:spcPts val="0"/>
              </a:spcAft>
              <a:buNone/>
            </a:pPr>
            <a:r>
              <a:rPr lang="en" sz="2400"/>
              <a:t>Stimulus 		</a:t>
            </a:r>
            <a:endParaRPr sz="2400"/>
          </a:p>
          <a:p>
            <a:pPr indent="0" lvl="0" marL="0" rtl="0" algn="l">
              <a:spcBef>
                <a:spcPts val="1000"/>
              </a:spcBef>
              <a:spcAft>
                <a:spcPts val="0"/>
              </a:spcAft>
              <a:buNone/>
            </a:pPr>
            <a:r>
              <a:t/>
            </a:r>
            <a:endParaRPr sz="2400"/>
          </a:p>
          <a:p>
            <a:pPr indent="0" lvl="0" marL="0" rtl="0" algn="l">
              <a:spcBef>
                <a:spcPts val="1000"/>
              </a:spcBef>
              <a:spcAft>
                <a:spcPts val="0"/>
              </a:spcAft>
              <a:buNone/>
            </a:pPr>
            <a:r>
              <a:t/>
            </a:r>
            <a:endParaRPr sz="2400"/>
          </a:p>
          <a:p>
            <a:pPr indent="0" lvl="0" marL="0" rtl="0" algn="l">
              <a:spcBef>
                <a:spcPts val="1000"/>
              </a:spcBef>
              <a:spcAft>
                <a:spcPts val="0"/>
              </a:spcAft>
              <a:buNone/>
            </a:pPr>
            <a:r>
              <a:rPr lang="en" sz="2400"/>
              <a:t>Neutral Stimulus</a:t>
            </a:r>
            <a:endParaRPr sz="2400"/>
          </a:p>
          <a:p>
            <a:pPr indent="0" lvl="0" marL="0" rtl="0" algn="l">
              <a:spcBef>
                <a:spcPts val="1000"/>
              </a:spcBef>
              <a:spcAft>
                <a:spcPts val="0"/>
              </a:spcAft>
              <a:buNone/>
            </a:pPr>
            <a:r>
              <a:rPr lang="en" sz="2400"/>
              <a:t>				</a:t>
            </a:r>
            <a:endParaRPr sz="2400"/>
          </a:p>
        </p:txBody>
      </p:sp>
      <p:sp>
        <p:nvSpPr>
          <p:cNvPr id="312" name="Google Shape;312;p45"/>
          <p:cNvSpPr txBox="1"/>
          <p:nvPr>
            <p:ph idx="2" type="body"/>
          </p:nvPr>
        </p:nvSpPr>
        <p:spPr>
          <a:xfrm>
            <a:off x="3635948" y="1618150"/>
            <a:ext cx="3497700" cy="2825400"/>
          </a:xfrm>
          <a:prstGeom prst="rect">
            <a:avLst/>
          </a:prstGeom>
        </p:spPr>
        <p:txBody>
          <a:bodyPr anchorCtr="0" anchor="t" bIns="34275" lIns="68575" spcFirstLastPara="1" rIns="68575" wrap="square" tIns="34275">
            <a:noAutofit/>
          </a:bodyPr>
          <a:lstStyle/>
          <a:p>
            <a:pPr indent="0" lvl="0" marL="0" rtl="0" algn="r">
              <a:spcBef>
                <a:spcPts val="1000"/>
              </a:spcBef>
              <a:spcAft>
                <a:spcPts val="0"/>
              </a:spcAft>
              <a:buNone/>
            </a:pPr>
            <a:r>
              <a:rPr lang="en" sz="2400"/>
              <a:t>Unconditioned</a:t>
            </a:r>
            <a:endParaRPr sz="2400"/>
          </a:p>
          <a:p>
            <a:pPr indent="0" lvl="0" marL="0" rtl="0" algn="r">
              <a:spcBef>
                <a:spcPts val="1000"/>
              </a:spcBef>
              <a:spcAft>
                <a:spcPts val="0"/>
              </a:spcAft>
              <a:buNone/>
            </a:pPr>
            <a:r>
              <a:rPr lang="en" sz="2400"/>
              <a:t>Response</a:t>
            </a:r>
            <a:endParaRPr sz="2400"/>
          </a:p>
          <a:p>
            <a:pPr indent="0" lvl="0" marL="0" rtl="0" algn="r">
              <a:spcBef>
                <a:spcPts val="1000"/>
              </a:spcBef>
              <a:spcAft>
                <a:spcPts val="0"/>
              </a:spcAft>
              <a:buNone/>
            </a:pPr>
            <a:r>
              <a:t/>
            </a:r>
            <a:endParaRPr sz="2400"/>
          </a:p>
          <a:p>
            <a:pPr indent="0" lvl="0" marL="0" rtl="0" algn="r">
              <a:spcBef>
                <a:spcPts val="1000"/>
              </a:spcBef>
              <a:spcAft>
                <a:spcPts val="0"/>
              </a:spcAft>
              <a:buNone/>
            </a:pPr>
            <a:r>
              <a:t/>
            </a:r>
            <a:endParaRPr sz="2400"/>
          </a:p>
          <a:p>
            <a:pPr indent="0" lvl="0" marL="0" rtl="0" algn="r">
              <a:spcBef>
                <a:spcPts val="1000"/>
              </a:spcBef>
              <a:spcAft>
                <a:spcPts val="0"/>
              </a:spcAft>
              <a:buClr>
                <a:schemeClr val="dk1"/>
              </a:buClr>
              <a:buSzPts val="1100"/>
              <a:buFont typeface="Arial"/>
              <a:buNone/>
            </a:pPr>
            <a:r>
              <a:rPr i="1" lang="en" sz="2400"/>
              <a:t>No Response</a:t>
            </a:r>
            <a:endParaRPr i="1" sz="2400"/>
          </a:p>
        </p:txBody>
      </p:sp>
      <p:pic>
        <p:nvPicPr>
          <p:cNvPr id="313" name="Google Shape;313;p45"/>
          <p:cNvPicPr preferRelativeResize="0"/>
          <p:nvPr/>
        </p:nvPicPr>
        <p:blipFill>
          <a:blip r:embed="rId3">
            <a:alphaModFix/>
          </a:blip>
          <a:stretch>
            <a:fillRect/>
          </a:stretch>
        </p:blipFill>
        <p:spPr>
          <a:xfrm>
            <a:off x="3921013" y="1498600"/>
            <a:ext cx="1301974" cy="1487975"/>
          </a:xfrm>
          <a:prstGeom prst="rect">
            <a:avLst/>
          </a:prstGeom>
          <a:noFill/>
          <a:ln>
            <a:noFill/>
          </a:ln>
        </p:spPr>
      </p:pic>
      <p:pic>
        <p:nvPicPr>
          <p:cNvPr id="314" name="Google Shape;314;p45"/>
          <p:cNvPicPr preferRelativeResize="0"/>
          <p:nvPr/>
        </p:nvPicPr>
        <p:blipFill>
          <a:blip r:embed="rId3">
            <a:alphaModFix/>
          </a:blip>
          <a:stretch>
            <a:fillRect/>
          </a:stretch>
        </p:blipFill>
        <p:spPr>
          <a:xfrm>
            <a:off x="3921013" y="3304275"/>
            <a:ext cx="1301974" cy="1487975"/>
          </a:xfrm>
          <a:prstGeom prst="rect">
            <a:avLst/>
          </a:prstGeom>
          <a:noFill/>
          <a:ln>
            <a:noFill/>
          </a:ln>
        </p:spPr>
      </p:pic>
      <p:pic>
        <p:nvPicPr>
          <p:cNvPr id="315" name="Google Shape;315;p45"/>
          <p:cNvPicPr preferRelativeResize="0"/>
          <p:nvPr/>
        </p:nvPicPr>
        <p:blipFill rotWithShape="1">
          <a:blip r:embed="rId4">
            <a:alphaModFix/>
          </a:blip>
          <a:srcRect b="5124" l="17901" r="21683" t="4809"/>
          <a:stretch/>
        </p:blipFill>
        <p:spPr>
          <a:xfrm>
            <a:off x="2170525" y="1923929"/>
            <a:ext cx="1388910" cy="1380350"/>
          </a:xfrm>
          <a:prstGeom prst="rect">
            <a:avLst/>
          </a:prstGeom>
          <a:noFill/>
          <a:ln>
            <a:noFill/>
          </a:ln>
        </p:spPr>
      </p:pic>
      <p:pic>
        <p:nvPicPr>
          <p:cNvPr id="316" name="Google Shape;316;p45"/>
          <p:cNvPicPr preferRelativeResize="0"/>
          <p:nvPr/>
        </p:nvPicPr>
        <p:blipFill>
          <a:blip r:embed="rId5">
            <a:alphaModFix/>
          </a:blip>
          <a:stretch>
            <a:fillRect/>
          </a:stretch>
        </p:blipFill>
        <p:spPr>
          <a:xfrm>
            <a:off x="7210176" y="600225"/>
            <a:ext cx="1618950" cy="2283825"/>
          </a:xfrm>
          <a:prstGeom prst="rect">
            <a:avLst/>
          </a:prstGeom>
          <a:noFill/>
          <a:ln>
            <a:noFill/>
          </a:ln>
        </p:spPr>
      </p:pic>
      <p:pic>
        <p:nvPicPr>
          <p:cNvPr id="317" name="Google Shape;317;p45"/>
          <p:cNvPicPr preferRelativeResize="0"/>
          <p:nvPr/>
        </p:nvPicPr>
        <p:blipFill>
          <a:blip r:embed="rId6">
            <a:alphaModFix/>
          </a:blip>
          <a:stretch>
            <a:fillRect/>
          </a:stretch>
        </p:blipFill>
        <p:spPr>
          <a:xfrm>
            <a:off x="1021999" y="3791100"/>
            <a:ext cx="1217586" cy="1243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46"/>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During</a:t>
            </a:r>
            <a:r>
              <a:rPr lang="en"/>
              <a:t> Conditioning</a:t>
            </a:r>
            <a:endParaRPr/>
          </a:p>
        </p:txBody>
      </p:sp>
      <p:sp>
        <p:nvSpPr>
          <p:cNvPr id="323" name="Google Shape;323;p46"/>
          <p:cNvSpPr txBox="1"/>
          <p:nvPr>
            <p:ph idx="1" type="body"/>
          </p:nvPr>
        </p:nvSpPr>
        <p:spPr>
          <a:xfrm>
            <a:off x="507500" y="1498600"/>
            <a:ext cx="4797000" cy="28254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lang="en" sz="2400"/>
              <a:t>Unconditioned 			Neutral </a:t>
            </a:r>
            <a:endParaRPr sz="2400"/>
          </a:p>
          <a:p>
            <a:pPr indent="0" lvl="0" marL="0" rtl="0" algn="l">
              <a:spcBef>
                <a:spcPts val="1000"/>
              </a:spcBef>
              <a:spcAft>
                <a:spcPts val="0"/>
              </a:spcAft>
              <a:buNone/>
            </a:pPr>
            <a:r>
              <a:rPr lang="en" sz="2400"/>
              <a:t>Stimulus 					Stimulus</a:t>
            </a:r>
            <a:endParaRPr sz="2400"/>
          </a:p>
          <a:p>
            <a:pPr indent="0" lvl="0" marL="0" rtl="0" algn="l">
              <a:spcBef>
                <a:spcPts val="1000"/>
              </a:spcBef>
              <a:spcAft>
                <a:spcPts val="0"/>
              </a:spcAft>
              <a:buNone/>
            </a:pPr>
            <a:r>
              <a:rPr lang="en" sz="2400"/>
              <a:t>				</a:t>
            </a:r>
            <a:endParaRPr sz="2400"/>
          </a:p>
        </p:txBody>
      </p:sp>
      <p:sp>
        <p:nvSpPr>
          <p:cNvPr id="324" name="Google Shape;324;p46"/>
          <p:cNvSpPr txBox="1"/>
          <p:nvPr>
            <p:ph idx="2" type="body"/>
          </p:nvPr>
        </p:nvSpPr>
        <p:spPr>
          <a:xfrm>
            <a:off x="4508498" y="1498600"/>
            <a:ext cx="3497700" cy="2825400"/>
          </a:xfrm>
          <a:prstGeom prst="rect">
            <a:avLst/>
          </a:prstGeom>
        </p:spPr>
        <p:txBody>
          <a:bodyPr anchorCtr="0" anchor="t" bIns="34275" lIns="68575" spcFirstLastPara="1" rIns="68575" wrap="square" tIns="34275">
            <a:noAutofit/>
          </a:bodyPr>
          <a:lstStyle/>
          <a:p>
            <a:pPr indent="0" lvl="0" marL="0" rtl="0" algn="r">
              <a:spcBef>
                <a:spcPts val="1000"/>
              </a:spcBef>
              <a:spcAft>
                <a:spcPts val="0"/>
              </a:spcAft>
              <a:buNone/>
            </a:pPr>
            <a:r>
              <a:rPr lang="en" sz="2400"/>
              <a:t>Unconditioned</a:t>
            </a:r>
            <a:endParaRPr sz="2400"/>
          </a:p>
          <a:p>
            <a:pPr indent="0" lvl="0" marL="0" rtl="0" algn="r">
              <a:spcBef>
                <a:spcPts val="1000"/>
              </a:spcBef>
              <a:spcAft>
                <a:spcPts val="0"/>
              </a:spcAft>
              <a:buNone/>
            </a:pPr>
            <a:r>
              <a:rPr lang="en" sz="2400"/>
              <a:t>Response</a:t>
            </a:r>
            <a:endParaRPr sz="2400"/>
          </a:p>
          <a:p>
            <a:pPr indent="0" lvl="0" marL="0" rtl="0" algn="r">
              <a:spcBef>
                <a:spcPts val="1000"/>
              </a:spcBef>
              <a:spcAft>
                <a:spcPts val="0"/>
              </a:spcAft>
              <a:buNone/>
            </a:pPr>
            <a:r>
              <a:t/>
            </a:r>
            <a:endParaRPr sz="2400"/>
          </a:p>
          <a:p>
            <a:pPr indent="0" lvl="0" marL="0" rtl="0" algn="r">
              <a:spcBef>
                <a:spcPts val="1000"/>
              </a:spcBef>
              <a:spcAft>
                <a:spcPts val="0"/>
              </a:spcAft>
              <a:buNone/>
            </a:pPr>
            <a:r>
              <a:t/>
            </a:r>
            <a:endParaRPr sz="2400"/>
          </a:p>
          <a:p>
            <a:pPr indent="0" lvl="0" marL="0" rtl="0" algn="r">
              <a:spcBef>
                <a:spcPts val="1000"/>
              </a:spcBef>
              <a:spcAft>
                <a:spcPts val="0"/>
              </a:spcAft>
              <a:buNone/>
            </a:pPr>
            <a:r>
              <a:t/>
            </a:r>
            <a:endParaRPr i="1" sz="2400"/>
          </a:p>
        </p:txBody>
      </p:sp>
      <p:pic>
        <p:nvPicPr>
          <p:cNvPr id="325" name="Google Shape;325;p46"/>
          <p:cNvPicPr preferRelativeResize="0"/>
          <p:nvPr/>
        </p:nvPicPr>
        <p:blipFill>
          <a:blip r:embed="rId3">
            <a:alphaModFix/>
          </a:blip>
          <a:stretch>
            <a:fillRect/>
          </a:stretch>
        </p:blipFill>
        <p:spPr>
          <a:xfrm>
            <a:off x="5002922" y="1498600"/>
            <a:ext cx="983125" cy="1123574"/>
          </a:xfrm>
          <a:prstGeom prst="rect">
            <a:avLst/>
          </a:prstGeom>
          <a:noFill/>
          <a:ln>
            <a:noFill/>
          </a:ln>
        </p:spPr>
      </p:pic>
      <p:sp>
        <p:nvSpPr>
          <p:cNvPr id="326" name="Google Shape;326;p46"/>
          <p:cNvSpPr txBox="1"/>
          <p:nvPr>
            <p:ph idx="2" type="body"/>
          </p:nvPr>
        </p:nvSpPr>
        <p:spPr>
          <a:xfrm>
            <a:off x="175800" y="4560675"/>
            <a:ext cx="8759400" cy="5829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lang="en" sz="2400"/>
              <a:t>Repeated pairings. This is where the association is taking place. </a:t>
            </a:r>
            <a:endParaRPr sz="2400"/>
          </a:p>
          <a:p>
            <a:pPr indent="0" lvl="0" marL="0" rtl="0" algn="l">
              <a:spcBef>
                <a:spcPts val="1000"/>
              </a:spcBef>
              <a:spcAft>
                <a:spcPts val="0"/>
              </a:spcAft>
              <a:buNone/>
            </a:pPr>
            <a:r>
              <a:t/>
            </a:r>
            <a:endParaRPr sz="2400"/>
          </a:p>
          <a:p>
            <a:pPr indent="0" lvl="0" marL="0" rtl="0" algn="l">
              <a:spcBef>
                <a:spcPts val="1000"/>
              </a:spcBef>
              <a:spcAft>
                <a:spcPts val="0"/>
              </a:spcAft>
              <a:buNone/>
            </a:pPr>
            <a:r>
              <a:t/>
            </a:r>
            <a:endParaRPr sz="2400"/>
          </a:p>
          <a:p>
            <a:pPr indent="0" lvl="0" marL="0" rtl="0" algn="l">
              <a:spcBef>
                <a:spcPts val="1000"/>
              </a:spcBef>
              <a:spcAft>
                <a:spcPts val="0"/>
              </a:spcAft>
              <a:buNone/>
            </a:pPr>
            <a:r>
              <a:t/>
            </a:r>
            <a:endParaRPr i="1" sz="2400"/>
          </a:p>
        </p:txBody>
      </p:sp>
      <p:pic>
        <p:nvPicPr>
          <p:cNvPr id="327" name="Google Shape;327;p46"/>
          <p:cNvPicPr preferRelativeResize="0"/>
          <p:nvPr/>
        </p:nvPicPr>
        <p:blipFill>
          <a:blip r:embed="rId4">
            <a:alphaModFix/>
          </a:blip>
          <a:stretch>
            <a:fillRect/>
          </a:stretch>
        </p:blipFill>
        <p:spPr>
          <a:xfrm>
            <a:off x="2668025" y="1654087"/>
            <a:ext cx="711050" cy="812601"/>
          </a:xfrm>
          <a:prstGeom prst="rect">
            <a:avLst/>
          </a:prstGeom>
          <a:noFill/>
          <a:ln>
            <a:noFill/>
          </a:ln>
        </p:spPr>
      </p:pic>
      <p:pic>
        <p:nvPicPr>
          <p:cNvPr id="328" name="Google Shape;328;p46"/>
          <p:cNvPicPr preferRelativeResize="0"/>
          <p:nvPr/>
        </p:nvPicPr>
        <p:blipFill rotWithShape="1">
          <a:blip r:embed="rId5">
            <a:alphaModFix/>
          </a:blip>
          <a:srcRect b="5124" l="17901" r="21683" t="4809"/>
          <a:stretch/>
        </p:blipFill>
        <p:spPr>
          <a:xfrm>
            <a:off x="639400" y="2622179"/>
            <a:ext cx="1388910" cy="1380350"/>
          </a:xfrm>
          <a:prstGeom prst="rect">
            <a:avLst/>
          </a:prstGeom>
          <a:noFill/>
          <a:ln>
            <a:noFill/>
          </a:ln>
        </p:spPr>
      </p:pic>
      <p:pic>
        <p:nvPicPr>
          <p:cNvPr id="329" name="Google Shape;329;p46"/>
          <p:cNvPicPr preferRelativeResize="0"/>
          <p:nvPr/>
        </p:nvPicPr>
        <p:blipFill>
          <a:blip r:embed="rId6">
            <a:alphaModFix/>
          </a:blip>
          <a:stretch>
            <a:fillRect/>
          </a:stretch>
        </p:blipFill>
        <p:spPr>
          <a:xfrm>
            <a:off x="6641725" y="2622175"/>
            <a:ext cx="1273600" cy="1796651"/>
          </a:xfrm>
          <a:prstGeom prst="rect">
            <a:avLst/>
          </a:prstGeom>
          <a:noFill/>
          <a:ln>
            <a:noFill/>
          </a:ln>
        </p:spPr>
      </p:pic>
      <p:pic>
        <p:nvPicPr>
          <p:cNvPr id="330" name="Google Shape;330;p46"/>
          <p:cNvPicPr preferRelativeResize="0"/>
          <p:nvPr/>
        </p:nvPicPr>
        <p:blipFill>
          <a:blip r:embed="rId7">
            <a:alphaModFix/>
          </a:blip>
          <a:stretch>
            <a:fillRect/>
          </a:stretch>
        </p:blipFill>
        <p:spPr>
          <a:xfrm>
            <a:off x="3785349" y="2759025"/>
            <a:ext cx="1217586" cy="1243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47"/>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After Conditioning</a:t>
            </a:r>
            <a:endParaRPr/>
          </a:p>
        </p:txBody>
      </p:sp>
      <p:sp>
        <p:nvSpPr>
          <p:cNvPr id="336" name="Google Shape;336;p47"/>
          <p:cNvSpPr txBox="1"/>
          <p:nvPr>
            <p:ph idx="1" type="body"/>
          </p:nvPr>
        </p:nvSpPr>
        <p:spPr>
          <a:xfrm>
            <a:off x="507492" y="1498600"/>
            <a:ext cx="3497700" cy="28254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lang="en" sz="2400"/>
              <a:t>C</a:t>
            </a:r>
            <a:r>
              <a:rPr lang="en" sz="2400"/>
              <a:t>onditioned </a:t>
            </a:r>
            <a:endParaRPr sz="2400"/>
          </a:p>
          <a:p>
            <a:pPr indent="0" lvl="0" marL="0" rtl="0" algn="l">
              <a:spcBef>
                <a:spcPts val="1000"/>
              </a:spcBef>
              <a:spcAft>
                <a:spcPts val="0"/>
              </a:spcAft>
              <a:buNone/>
            </a:pPr>
            <a:r>
              <a:rPr lang="en" sz="2400"/>
              <a:t>Stimulus 		</a:t>
            </a:r>
            <a:endParaRPr sz="2400"/>
          </a:p>
          <a:p>
            <a:pPr indent="0" lvl="0" marL="0" rtl="0" algn="l">
              <a:spcBef>
                <a:spcPts val="1000"/>
              </a:spcBef>
              <a:spcAft>
                <a:spcPts val="0"/>
              </a:spcAft>
              <a:buNone/>
            </a:pPr>
            <a:r>
              <a:t/>
            </a:r>
            <a:endParaRPr sz="2400"/>
          </a:p>
          <a:p>
            <a:pPr indent="0" lvl="0" marL="0" rtl="0" algn="l">
              <a:spcBef>
                <a:spcPts val="1000"/>
              </a:spcBef>
              <a:spcAft>
                <a:spcPts val="0"/>
              </a:spcAft>
              <a:buNone/>
            </a:pPr>
            <a:r>
              <a:t/>
            </a:r>
            <a:endParaRPr sz="2400"/>
          </a:p>
          <a:p>
            <a:pPr indent="0" lvl="0" marL="0" rtl="0" algn="l">
              <a:spcBef>
                <a:spcPts val="1000"/>
              </a:spcBef>
              <a:spcAft>
                <a:spcPts val="0"/>
              </a:spcAft>
              <a:buNone/>
            </a:pPr>
            <a:r>
              <a:t/>
            </a:r>
            <a:endParaRPr sz="2400"/>
          </a:p>
          <a:p>
            <a:pPr indent="0" lvl="0" marL="0" rtl="0" algn="l">
              <a:spcBef>
                <a:spcPts val="1000"/>
              </a:spcBef>
              <a:spcAft>
                <a:spcPts val="0"/>
              </a:spcAft>
              <a:buNone/>
            </a:pPr>
            <a:r>
              <a:rPr lang="en" sz="2400"/>
              <a:t>				</a:t>
            </a:r>
            <a:endParaRPr sz="2400"/>
          </a:p>
        </p:txBody>
      </p:sp>
      <p:sp>
        <p:nvSpPr>
          <p:cNvPr id="337" name="Google Shape;337;p47"/>
          <p:cNvSpPr txBox="1"/>
          <p:nvPr>
            <p:ph idx="2" type="body"/>
          </p:nvPr>
        </p:nvSpPr>
        <p:spPr>
          <a:xfrm>
            <a:off x="4508498" y="1498600"/>
            <a:ext cx="3497700" cy="2825400"/>
          </a:xfrm>
          <a:prstGeom prst="rect">
            <a:avLst/>
          </a:prstGeom>
        </p:spPr>
        <p:txBody>
          <a:bodyPr anchorCtr="0" anchor="t" bIns="34275" lIns="68575" spcFirstLastPara="1" rIns="68575" wrap="square" tIns="34275">
            <a:noAutofit/>
          </a:bodyPr>
          <a:lstStyle/>
          <a:p>
            <a:pPr indent="0" lvl="0" marL="0" rtl="0" algn="r">
              <a:spcBef>
                <a:spcPts val="1000"/>
              </a:spcBef>
              <a:spcAft>
                <a:spcPts val="0"/>
              </a:spcAft>
              <a:buNone/>
            </a:pPr>
            <a:r>
              <a:rPr lang="en" sz="2400"/>
              <a:t>Conditioned</a:t>
            </a:r>
            <a:endParaRPr sz="2400"/>
          </a:p>
          <a:p>
            <a:pPr indent="0" lvl="0" marL="0" rtl="0" algn="r">
              <a:spcBef>
                <a:spcPts val="1000"/>
              </a:spcBef>
              <a:spcAft>
                <a:spcPts val="0"/>
              </a:spcAft>
              <a:buNone/>
            </a:pPr>
            <a:r>
              <a:rPr lang="en" sz="2400"/>
              <a:t>Response</a:t>
            </a:r>
            <a:endParaRPr sz="2400"/>
          </a:p>
          <a:p>
            <a:pPr indent="0" lvl="0" marL="0" rtl="0" algn="r">
              <a:spcBef>
                <a:spcPts val="1000"/>
              </a:spcBef>
              <a:spcAft>
                <a:spcPts val="0"/>
              </a:spcAft>
              <a:buNone/>
            </a:pPr>
            <a:r>
              <a:t/>
            </a:r>
            <a:endParaRPr i="1" sz="2400"/>
          </a:p>
        </p:txBody>
      </p:sp>
      <p:pic>
        <p:nvPicPr>
          <p:cNvPr id="338" name="Google Shape;338;p47"/>
          <p:cNvPicPr preferRelativeResize="0"/>
          <p:nvPr/>
        </p:nvPicPr>
        <p:blipFill>
          <a:blip r:embed="rId3">
            <a:alphaModFix/>
          </a:blip>
          <a:stretch>
            <a:fillRect/>
          </a:stretch>
        </p:blipFill>
        <p:spPr>
          <a:xfrm>
            <a:off x="3921013" y="1498600"/>
            <a:ext cx="1301974" cy="1487975"/>
          </a:xfrm>
          <a:prstGeom prst="rect">
            <a:avLst/>
          </a:prstGeom>
          <a:noFill/>
          <a:ln>
            <a:noFill/>
          </a:ln>
        </p:spPr>
      </p:pic>
      <p:sp>
        <p:nvSpPr>
          <p:cNvPr id="339" name="Google Shape;339;p47"/>
          <p:cNvSpPr txBox="1"/>
          <p:nvPr>
            <p:ph idx="2" type="body"/>
          </p:nvPr>
        </p:nvSpPr>
        <p:spPr>
          <a:xfrm>
            <a:off x="175800" y="4560675"/>
            <a:ext cx="8759400" cy="5829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lang="en" sz="2400"/>
              <a:t>The NS becomes the CS and now produces the CR (was UCR)</a:t>
            </a:r>
            <a:endParaRPr sz="2400"/>
          </a:p>
          <a:p>
            <a:pPr indent="0" lvl="0" marL="0" rtl="0" algn="l">
              <a:spcBef>
                <a:spcPts val="1000"/>
              </a:spcBef>
              <a:spcAft>
                <a:spcPts val="0"/>
              </a:spcAft>
              <a:buNone/>
            </a:pPr>
            <a:r>
              <a:t/>
            </a:r>
            <a:endParaRPr sz="2400"/>
          </a:p>
          <a:p>
            <a:pPr indent="0" lvl="0" marL="0" rtl="0" algn="l">
              <a:spcBef>
                <a:spcPts val="1000"/>
              </a:spcBef>
              <a:spcAft>
                <a:spcPts val="0"/>
              </a:spcAft>
              <a:buNone/>
            </a:pPr>
            <a:r>
              <a:t/>
            </a:r>
            <a:endParaRPr sz="2400"/>
          </a:p>
          <a:p>
            <a:pPr indent="0" lvl="0" marL="0" rtl="0" algn="l">
              <a:spcBef>
                <a:spcPts val="1000"/>
              </a:spcBef>
              <a:spcAft>
                <a:spcPts val="0"/>
              </a:spcAft>
              <a:buNone/>
            </a:pPr>
            <a:r>
              <a:t/>
            </a:r>
            <a:endParaRPr i="1" sz="2400"/>
          </a:p>
        </p:txBody>
      </p:sp>
      <p:pic>
        <p:nvPicPr>
          <p:cNvPr id="340" name="Google Shape;340;p47"/>
          <p:cNvPicPr preferRelativeResize="0"/>
          <p:nvPr/>
        </p:nvPicPr>
        <p:blipFill>
          <a:blip r:embed="rId4">
            <a:alphaModFix/>
          </a:blip>
          <a:stretch>
            <a:fillRect/>
          </a:stretch>
        </p:blipFill>
        <p:spPr>
          <a:xfrm>
            <a:off x="6834625" y="2612975"/>
            <a:ext cx="1273600" cy="1796651"/>
          </a:xfrm>
          <a:prstGeom prst="rect">
            <a:avLst/>
          </a:prstGeom>
          <a:noFill/>
          <a:ln>
            <a:noFill/>
          </a:ln>
        </p:spPr>
      </p:pic>
      <p:pic>
        <p:nvPicPr>
          <p:cNvPr id="341" name="Google Shape;341;p47"/>
          <p:cNvPicPr preferRelativeResize="0"/>
          <p:nvPr/>
        </p:nvPicPr>
        <p:blipFill>
          <a:blip r:embed="rId5">
            <a:alphaModFix/>
          </a:blip>
          <a:stretch>
            <a:fillRect/>
          </a:stretch>
        </p:blipFill>
        <p:spPr>
          <a:xfrm>
            <a:off x="699249" y="2731475"/>
            <a:ext cx="1217586" cy="12434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48"/>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Operant Conditioning</a:t>
            </a:r>
            <a:endParaRPr/>
          </a:p>
        </p:txBody>
      </p:sp>
      <p:sp>
        <p:nvSpPr>
          <p:cNvPr id="347" name="Google Shape;347;p48"/>
          <p:cNvSpPr txBox="1"/>
          <p:nvPr>
            <p:ph idx="1" type="body"/>
          </p:nvPr>
        </p:nvSpPr>
        <p:spPr>
          <a:xfrm>
            <a:off x="507492" y="1508760"/>
            <a:ext cx="8065200" cy="282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b="1" lang="en"/>
              <a:t>Is learning via reinforcement</a:t>
            </a:r>
            <a:endParaRPr b="1"/>
          </a:p>
          <a:p>
            <a:pPr indent="0" lvl="0" marL="0" rtl="0" algn="l">
              <a:spcBef>
                <a:spcPts val="1000"/>
              </a:spcBef>
              <a:spcAft>
                <a:spcPts val="0"/>
              </a:spcAft>
              <a:buNone/>
            </a:pPr>
            <a:r>
              <a:t/>
            </a:r>
            <a:endParaRPr b="1"/>
          </a:p>
          <a:p>
            <a:pPr indent="0" lvl="0" marL="0" rtl="0" algn="l">
              <a:spcBef>
                <a:spcPts val="1000"/>
              </a:spcBef>
              <a:spcAft>
                <a:spcPts val="0"/>
              </a:spcAft>
              <a:buNone/>
            </a:pPr>
            <a:r>
              <a:rPr b="1" lang="en"/>
              <a:t>Proposed by Skinner</a:t>
            </a:r>
            <a:endParaRPr b="1"/>
          </a:p>
        </p:txBody>
      </p:sp>
      <p:pic>
        <p:nvPicPr>
          <p:cNvPr id="348" name="Google Shape;348;p48"/>
          <p:cNvPicPr preferRelativeResize="0"/>
          <p:nvPr/>
        </p:nvPicPr>
        <p:blipFill>
          <a:blip r:embed="rId3">
            <a:alphaModFix/>
          </a:blip>
          <a:stretch>
            <a:fillRect/>
          </a:stretch>
        </p:blipFill>
        <p:spPr>
          <a:xfrm>
            <a:off x="6237025" y="1587500"/>
            <a:ext cx="2286000" cy="2667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49"/>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Positive Reinforcement</a:t>
            </a:r>
            <a:endParaRPr/>
          </a:p>
        </p:txBody>
      </p:sp>
      <p:sp>
        <p:nvSpPr>
          <p:cNvPr id="354" name="Google Shape;354;p49"/>
          <p:cNvSpPr txBox="1"/>
          <p:nvPr>
            <p:ph idx="1" type="body"/>
          </p:nvPr>
        </p:nvSpPr>
        <p:spPr>
          <a:xfrm>
            <a:off x="507492" y="1508760"/>
            <a:ext cx="8065200" cy="2824500"/>
          </a:xfrm>
          <a:prstGeom prst="rect">
            <a:avLst/>
          </a:prstGeom>
        </p:spPr>
        <p:txBody>
          <a:bodyPr anchorCtr="0" anchor="t" bIns="34275" lIns="68575" spcFirstLastPara="1" rIns="68575" wrap="square" tIns="34275">
            <a:noAutofit/>
          </a:bodyPr>
          <a:lstStyle/>
          <a:p>
            <a:pPr indent="-285750" lvl="1" marL="546100" rtl="0" algn="l">
              <a:lnSpc>
                <a:spcPct val="90000"/>
              </a:lnSpc>
              <a:spcBef>
                <a:spcPts val="1400"/>
              </a:spcBef>
              <a:spcAft>
                <a:spcPts val="0"/>
              </a:spcAft>
              <a:buSzPts val="2300"/>
              <a:buChar char="○"/>
            </a:pPr>
            <a:r>
              <a:rPr b="1" lang="en" sz="2300"/>
              <a:t>Positive</a:t>
            </a:r>
            <a:r>
              <a:rPr lang="en" sz="2300"/>
              <a:t> consequence</a:t>
            </a:r>
            <a:endParaRPr sz="2300"/>
          </a:p>
          <a:p>
            <a:pPr indent="-285750" lvl="1" marL="546100" rtl="0" algn="l">
              <a:lnSpc>
                <a:spcPct val="90000"/>
              </a:lnSpc>
              <a:spcBef>
                <a:spcPts val="1400"/>
              </a:spcBef>
              <a:spcAft>
                <a:spcPts val="0"/>
              </a:spcAft>
              <a:buSzPts val="2300"/>
              <a:buChar char="○"/>
            </a:pPr>
            <a:r>
              <a:rPr lang="en" sz="2300"/>
              <a:t>Behaviour </a:t>
            </a:r>
            <a:r>
              <a:rPr b="1" lang="en" sz="2300"/>
              <a:t>more</a:t>
            </a:r>
            <a:r>
              <a:rPr lang="en" sz="2300"/>
              <a:t> likely to occur</a:t>
            </a:r>
            <a:endParaRPr/>
          </a:p>
        </p:txBody>
      </p:sp>
      <p:pic>
        <p:nvPicPr>
          <p:cNvPr id="355" name="Google Shape;355;p49"/>
          <p:cNvPicPr preferRelativeResize="0"/>
          <p:nvPr/>
        </p:nvPicPr>
        <p:blipFill>
          <a:blip r:embed="rId3">
            <a:alphaModFix/>
          </a:blip>
          <a:stretch>
            <a:fillRect/>
          </a:stretch>
        </p:blipFill>
        <p:spPr>
          <a:xfrm>
            <a:off x="6728193" y="1144618"/>
            <a:ext cx="1844325" cy="1844301"/>
          </a:xfrm>
          <a:prstGeom prst="rect">
            <a:avLst/>
          </a:prstGeom>
          <a:noFill/>
          <a:ln>
            <a:noFill/>
          </a:ln>
        </p:spPr>
      </p:pic>
      <p:pic>
        <p:nvPicPr>
          <p:cNvPr id="356" name="Google Shape;356;p49"/>
          <p:cNvPicPr preferRelativeResize="0"/>
          <p:nvPr/>
        </p:nvPicPr>
        <p:blipFill>
          <a:blip r:embed="rId4">
            <a:alphaModFix/>
          </a:blip>
          <a:stretch>
            <a:fillRect/>
          </a:stretch>
        </p:blipFill>
        <p:spPr>
          <a:xfrm>
            <a:off x="1104013" y="2835313"/>
            <a:ext cx="2143125" cy="2143125"/>
          </a:xfrm>
          <a:prstGeom prst="rect">
            <a:avLst/>
          </a:prstGeom>
          <a:noFill/>
          <a:ln>
            <a:noFill/>
          </a:ln>
        </p:spPr>
      </p:pic>
      <p:pic>
        <p:nvPicPr>
          <p:cNvPr id="357" name="Google Shape;357;p49"/>
          <p:cNvPicPr preferRelativeResize="0"/>
          <p:nvPr/>
        </p:nvPicPr>
        <p:blipFill>
          <a:blip r:embed="rId5">
            <a:alphaModFix/>
          </a:blip>
          <a:stretch>
            <a:fillRect/>
          </a:stretch>
        </p:blipFill>
        <p:spPr>
          <a:xfrm>
            <a:off x="4859613" y="2730988"/>
            <a:ext cx="2143125" cy="2143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50"/>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Punishment</a:t>
            </a:r>
            <a:endParaRPr/>
          </a:p>
        </p:txBody>
      </p:sp>
      <p:sp>
        <p:nvSpPr>
          <p:cNvPr id="363" name="Google Shape;363;p50"/>
          <p:cNvSpPr txBox="1"/>
          <p:nvPr>
            <p:ph idx="1" type="body"/>
          </p:nvPr>
        </p:nvSpPr>
        <p:spPr>
          <a:xfrm>
            <a:off x="507492" y="1508760"/>
            <a:ext cx="8065200" cy="2824500"/>
          </a:xfrm>
          <a:prstGeom prst="rect">
            <a:avLst/>
          </a:prstGeom>
        </p:spPr>
        <p:txBody>
          <a:bodyPr anchorCtr="0" anchor="t" bIns="34275" lIns="68575" spcFirstLastPara="1" rIns="68575" wrap="square" tIns="34275">
            <a:noAutofit/>
          </a:bodyPr>
          <a:lstStyle/>
          <a:p>
            <a:pPr indent="-285750" lvl="1" marL="546100" rtl="0" algn="l">
              <a:lnSpc>
                <a:spcPct val="90000"/>
              </a:lnSpc>
              <a:spcBef>
                <a:spcPts val="1400"/>
              </a:spcBef>
              <a:spcAft>
                <a:spcPts val="0"/>
              </a:spcAft>
              <a:buSzPts val="2300"/>
              <a:buChar char="○"/>
            </a:pPr>
            <a:r>
              <a:rPr b="1" lang="en" sz="2300"/>
              <a:t>Negative</a:t>
            </a:r>
            <a:r>
              <a:rPr lang="en" sz="2300"/>
              <a:t> consequence</a:t>
            </a:r>
            <a:endParaRPr sz="2300"/>
          </a:p>
          <a:p>
            <a:pPr indent="-285750" lvl="1" marL="546100" rtl="0" algn="l">
              <a:lnSpc>
                <a:spcPct val="90000"/>
              </a:lnSpc>
              <a:spcBef>
                <a:spcPts val="1400"/>
              </a:spcBef>
              <a:spcAft>
                <a:spcPts val="0"/>
              </a:spcAft>
              <a:buSzPts val="2300"/>
              <a:buChar char="○"/>
            </a:pPr>
            <a:r>
              <a:rPr lang="en" sz="2300"/>
              <a:t>Behaviour is </a:t>
            </a:r>
            <a:r>
              <a:rPr b="1" lang="en" sz="2300"/>
              <a:t>less</a:t>
            </a:r>
            <a:r>
              <a:rPr lang="en" sz="2300"/>
              <a:t> likely to occur</a:t>
            </a:r>
            <a:endParaRPr/>
          </a:p>
        </p:txBody>
      </p:sp>
      <p:pic>
        <p:nvPicPr>
          <p:cNvPr id="364" name="Google Shape;364;p50"/>
          <p:cNvPicPr preferRelativeResize="0"/>
          <p:nvPr/>
        </p:nvPicPr>
        <p:blipFill>
          <a:blip r:embed="rId3">
            <a:alphaModFix/>
          </a:blip>
          <a:stretch>
            <a:fillRect/>
          </a:stretch>
        </p:blipFill>
        <p:spPr>
          <a:xfrm>
            <a:off x="6030350" y="3364275"/>
            <a:ext cx="3113651" cy="1779225"/>
          </a:xfrm>
          <a:prstGeom prst="rect">
            <a:avLst/>
          </a:prstGeom>
          <a:noFill/>
          <a:ln>
            <a:noFill/>
          </a:ln>
        </p:spPr>
      </p:pic>
      <p:pic>
        <p:nvPicPr>
          <p:cNvPr id="365" name="Google Shape;365;p50"/>
          <p:cNvPicPr preferRelativeResize="0"/>
          <p:nvPr/>
        </p:nvPicPr>
        <p:blipFill>
          <a:blip r:embed="rId4">
            <a:alphaModFix/>
          </a:blip>
          <a:stretch>
            <a:fillRect/>
          </a:stretch>
        </p:blipFill>
        <p:spPr>
          <a:xfrm>
            <a:off x="158500" y="2876750"/>
            <a:ext cx="3639899" cy="1966375"/>
          </a:xfrm>
          <a:prstGeom prst="rect">
            <a:avLst/>
          </a:prstGeom>
          <a:noFill/>
          <a:ln>
            <a:noFill/>
          </a:ln>
        </p:spPr>
      </p:pic>
      <p:pic>
        <p:nvPicPr>
          <p:cNvPr id="366" name="Google Shape;366;p50"/>
          <p:cNvPicPr preferRelativeResize="0"/>
          <p:nvPr/>
        </p:nvPicPr>
        <p:blipFill>
          <a:blip r:embed="rId5">
            <a:alphaModFix/>
          </a:blip>
          <a:stretch>
            <a:fillRect/>
          </a:stretch>
        </p:blipFill>
        <p:spPr>
          <a:xfrm>
            <a:off x="5747650" y="468425"/>
            <a:ext cx="2683674" cy="26836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51"/>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Negative Reinforcement</a:t>
            </a:r>
            <a:endParaRPr/>
          </a:p>
        </p:txBody>
      </p:sp>
      <p:sp>
        <p:nvSpPr>
          <p:cNvPr id="372" name="Google Shape;372;p51"/>
          <p:cNvSpPr txBox="1"/>
          <p:nvPr>
            <p:ph idx="1" type="body"/>
          </p:nvPr>
        </p:nvSpPr>
        <p:spPr>
          <a:xfrm>
            <a:off x="507492" y="1508760"/>
            <a:ext cx="8065200" cy="2824500"/>
          </a:xfrm>
          <a:prstGeom prst="rect">
            <a:avLst/>
          </a:prstGeom>
        </p:spPr>
        <p:txBody>
          <a:bodyPr anchorCtr="0" anchor="t" bIns="34275" lIns="68575" spcFirstLastPara="1" rIns="68575" wrap="square" tIns="34275">
            <a:noAutofit/>
          </a:bodyPr>
          <a:lstStyle/>
          <a:p>
            <a:pPr indent="-285750" lvl="1" marL="546100" rtl="0" algn="l">
              <a:lnSpc>
                <a:spcPct val="90000"/>
              </a:lnSpc>
              <a:spcBef>
                <a:spcPts val="1400"/>
              </a:spcBef>
              <a:spcAft>
                <a:spcPts val="0"/>
              </a:spcAft>
              <a:buSzPts val="2300"/>
              <a:buChar char="○"/>
            </a:pPr>
            <a:r>
              <a:rPr b="1" lang="en" sz="2300"/>
              <a:t>Avoidance</a:t>
            </a:r>
            <a:r>
              <a:rPr lang="en" sz="2300"/>
              <a:t> of a </a:t>
            </a:r>
            <a:r>
              <a:rPr b="1" lang="en" sz="2300"/>
              <a:t>negative</a:t>
            </a:r>
            <a:r>
              <a:rPr lang="en" sz="2300"/>
              <a:t> consequence</a:t>
            </a:r>
            <a:endParaRPr sz="2300"/>
          </a:p>
          <a:p>
            <a:pPr indent="-285750" lvl="1" marL="546100" rtl="0" algn="l">
              <a:lnSpc>
                <a:spcPct val="90000"/>
              </a:lnSpc>
              <a:spcBef>
                <a:spcPts val="1400"/>
              </a:spcBef>
              <a:spcAft>
                <a:spcPts val="0"/>
              </a:spcAft>
              <a:buSzPts val="2300"/>
              <a:buChar char="○"/>
            </a:pPr>
            <a:r>
              <a:rPr lang="en" sz="2300"/>
              <a:t>Behaviour is </a:t>
            </a:r>
            <a:r>
              <a:rPr b="1" lang="en" sz="2300"/>
              <a:t>more</a:t>
            </a:r>
            <a:r>
              <a:rPr lang="en" sz="2300"/>
              <a:t> likely to occur</a:t>
            </a:r>
            <a:endParaRPr/>
          </a:p>
        </p:txBody>
      </p:sp>
      <p:pic>
        <p:nvPicPr>
          <p:cNvPr id="373" name="Google Shape;373;p51"/>
          <p:cNvPicPr preferRelativeResize="0"/>
          <p:nvPr/>
        </p:nvPicPr>
        <p:blipFill>
          <a:blip r:embed="rId3">
            <a:alphaModFix/>
          </a:blip>
          <a:stretch>
            <a:fillRect/>
          </a:stretch>
        </p:blipFill>
        <p:spPr>
          <a:xfrm>
            <a:off x="6190200" y="302550"/>
            <a:ext cx="2461725" cy="1641150"/>
          </a:xfrm>
          <a:prstGeom prst="rect">
            <a:avLst/>
          </a:prstGeom>
          <a:noFill/>
          <a:ln>
            <a:noFill/>
          </a:ln>
        </p:spPr>
      </p:pic>
      <p:pic>
        <p:nvPicPr>
          <p:cNvPr id="374" name="Google Shape;374;p51"/>
          <p:cNvPicPr preferRelativeResize="0"/>
          <p:nvPr/>
        </p:nvPicPr>
        <p:blipFill>
          <a:blip r:embed="rId4">
            <a:alphaModFix/>
          </a:blip>
          <a:stretch>
            <a:fillRect/>
          </a:stretch>
        </p:blipFill>
        <p:spPr>
          <a:xfrm>
            <a:off x="948300" y="3159575"/>
            <a:ext cx="2701176" cy="1520975"/>
          </a:xfrm>
          <a:prstGeom prst="rect">
            <a:avLst/>
          </a:prstGeom>
          <a:noFill/>
          <a:ln>
            <a:noFill/>
          </a:ln>
        </p:spPr>
      </p:pic>
      <p:pic>
        <p:nvPicPr>
          <p:cNvPr id="375" name="Google Shape;375;p51"/>
          <p:cNvPicPr preferRelativeResize="0"/>
          <p:nvPr/>
        </p:nvPicPr>
        <p:blipFill>
          <a:blip r:embed="rId5">
            <a:alphaModFix/>
          </a:blip>
          <a:stretch>
            <a:fillRect/>
          </a:stretch>
        </p:blipFill>
        <p:spPr>
          <a:xfrm>
            <a:off x="6540500" y="2571750"/>
            <a:ext cx="2603501" cy="1952626"/>
          </a:xfrm>
          <a:prstGeom prst="rect">
            <a:avLst/>
          </a:prstGeom>
          <a:noFill/>
          <a:ln>
            <a:noFill/>
          </a:ln>
        </p:spPr>
      </p:pic>
      <p:pic>
        <p:nvPicPr>
          <p:cNvPr id="376" name="Google Shape;376;p51"/>
          <p:cNvPicPr preferRelativeResize="0"/>
          <p:nvPr/>
        </p:nvPicPr>
        <p:blipFill>
          <a:blip r:embed="rId6">
            <a:alphaModFix/>
          </a:blip>
          <a:stretch>
            <a:fillRect/>
          </a:stretch>
        </p:blipFill>
        <p:spPr>
          <a:xfrm>
            <a:off x="4047063" y="2571738"/>
            <a:ext cx="2143125" cy="2143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52"/>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a:p>
        </p:txBody>
      </p:sp>
      <p:sp>
        <p:nvSpPr>
          <p:cNvPr id="382" name="Google Shape;382;p52"/>
          <p:cNvSpPr txBox="1"/>
          <p:nvPr>
            <p:ph idx="1" type="body"/>
          </p:nvPr>
        </p:nvSpPr>
        <p:spPr>
          <a:xfrm>
            <a:off x="507492" y="1508760"/>
            <a:ext cx="8065200" cy="282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t/>
            </a:r>
            <a:endParaRPr/>
          </a:p>
        </p:txBody>
      </p:sp>
      <p:pic>
        <p:nvPicPr>
          <p:cNvPr id="383" name="Google Shape;383;p52"/>
          <p:cNvPicPr preferRelativeResize="0"/>
          <p:nvPr/>
        </p:nvPicPr>
        <p:blipFill>
          <a:blip r:embed="rId3">
            <a:alphaModFix/>
          </a:blip>
          <a:stretch>
            <a:fillRect/>
          </a:stretch>
        </p:blipFill>
        <p:spPr>
          <a:xfrm>
            <a:off x="274263" y="863382"/>
            <a:ext cx="8531675" cy="3637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53"/>
          <p:cNvSpPr txBox="1"/>
          <p:nvPr>
            <p:ph type="title"/>
          </p:nvPr>
        </p:nvSpPr>
        <p:spPr>
          <a:xfrm>
            <a:off x="452628" y="575564"/>
            <a:ext cx="8085600" cy="2517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2. Social Learning Theory Approach</a:t>
            </a:r>
            <a:endParaRPr/>
          </a:p>
        </p:txBody>
      </p:sp>
      <p:sp>
        <p:nvSpPr>
          <p:cNvPr id="389" name="Google Shape;389;p53"/>
          <p:cNvSpPr txBox="1"/>
          <p:nvPr>
            <p:ph idx="1" type="body"/>
          </p:nvPr>
        </p:nvSpPr>
        <p:spPr>
          <a:xfrm>
            <a:off x="500634" y="3153157"/>
            <a:ext cx="6919800" cy="123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lang="en"/>
              <a:t>(SLT)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54"/>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Assumptions </a:t>
            </a:r>
            <a:endParaRPr/>
          </a:p>
        </p:txBody>
      </p:sp>
      <p:sp>
        <p:nvSpPr>
          <p:cNvPr id="395" name="Google Shape;395;p54"/>
          <p:cNvSpPr txBox="1"/>
          <p:nvPr>
            <p:ph idx="1" type="body"/>
          </p:nvPr>
        </p:nvSpPr>
        <p:spPr>
          <a:xfrm>
            <a:off x="507492" y="1508760"/>
            <a:ext cx="8065200" cy="2824500"/>
          </a:xfrm>
          <a:prstGeom prst="rect">
            <a:avLst/>
          </a:prstGeom>
        </p:spPr>
        <p:txBody>
          <a:bodyPr anchorCtr="0" anchor="t" bIns="34275" lIns="68575" spcFirstLastPara="1" rIns="68575" wrap="square" tIns="34275">
            <a:noAutofit/>
          </a:bodyPr>
          <a:lstStyle/>
          <a:p>
            <a:pPr indent="-317500" lvl="0" marL="457200" rtl="0" algn="l">
              <a:spcBef>
                <a:spcPts val="1000"/>
              </a:spcBef>
              <a:spcAft>
                <a:spcPts val="0"/>
              </a:spcAft>
              <a:buSzPts val="1400"/>
              <a:buAutoNum type="arabicPeriod"/>
            </a:pPr>
            <a:r>
              <a:rPr lang="en"/>
              <a:t>We learn directly (EG through CC and OC) but also </a:t>
            </a:r>
            <a:r>
              <a:rPr b="1" lang="en"/>
              <a:t>we learn socially by observing those around us</a:t>
            </a:r>
            <a:endParaRPr b="1"/>
          </a:p>
          <a:p>
            <a:pPr indent="0" lvl="0" marL="457200" rtl="0" algn="l">
              <a:spcBef>
                <a:spcPts val="1000"/>
              </a:spcBef>
              <a:spcAft>
                <a:spcPts val="0"/>
              </a:spcAft>
              <a:buNone/>
            </a:pPr>
            <a:r>
              <a:t/>
            </a:r>
            <a:endParaRPr/>
          </a:p>
          <a:p>
            <a:pPr indent="-317500" lvl="0" marL="457200" rtl="0" algn="l">
              <a:spcBef>
                <a:spcPts val="1000"/>
              </a:spcBef>
              <a:spcAft>
                <a:spcPts val="0"/>
              </a:spcAft>
              <a:buSzPts val="1400"/>
              <a:buAutoNum type="arabicPeriod"/>
            </a:pPr>
            <a:r>
              <a:rPr b="1" lang="en"/>
              <a:t>Cognitions</a:t>
            </a:r>
            <a:r>
              <a:rPr lang="en"/>
              <a:t> (thoughts) also play an </a:t>
            </a:r>
            <a:r>
              <a:rPr b="1" lang="en"/>
              <a:t>important</a:t>
            </a:r>
            <a:r>
              <a:rPr lang="en"/>
              <a:t> role </a:t>
            </a:r>
            <a:r>
              <a:rPr b="1" lang="en"/>
              <a:t>in learning</a:t>
            </a:r>
            <a:endParaRPr b="1"/>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This approach was proposed by </a:t>
            </a:r>
            <a:r>
              <a:rPr b="1" lang="en"/>
              <a:t>Bandura</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8"/>
          <p:cNvSpPr txBox="1"/>
          <p:nvPr>
            <p:ph type="title"/>
          </p:nvPr>
        </p:nvSpPr>
        <p:spPr>
          <a:xfrm>
            <a:off x="532193" y="0"/>
            <a:ext cx="8079600" cy="1243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 sz="4800">
                <a:solidFill>
                  <a:srgbClr val="00B0F0"/>
                </a:solidFill>
              </a:rPr>
              <a:t>Types of addictive behaviour</a:t>
            </a:r>
            <a:endParaRPr b="1" sz="4800">
              <a:solidFill>
                <a:srgbClr val="00B0F0"/>
              </a:solidFill>
            </a:endParaRPr>
          </a:p>
        </p:txBody>
      </p:sp>
      <p:pic>
        <p:nvPicPr>
          <p:cNvPr descr="smoking.jpg" id="186" name="Google Shape;186;p28"/>
          <p:cNvPicPr preferRelativeResize="0"/>
          <p:nvPr>
            <p:ph idx="1" type="body"/>
          </p:nvPr>
        </p:nvPicPr>
        <p:blipFill rotWithShape="1">
          <a:blip r:embed="rId3">
            <a:alphaModFix/>
          </a:blip>
          <a:srcRect b="0" l="0" r="0" t="0"/>
          <a:stretch/>
        </p:blipFill>
        <p:spPr>
          <a:xfrm>
            <a:off x="428596" y="1071552"/>
            <a:ext cx="1928700" cy="1285800"/>
          </a:xfrm>
          <a:prstGeom prst="rect">
            <a:avLst/>
          </a:prstGeom>
          <a:noFill/>
          <a:ln>
            <a:noFill/>
          </a:ln>
        </p:spPr>
      </p:pic>
      <p:pic>
        <p:nvPicPr>
          <p:cNvPr descr="Exercise.jpg" id="187" name="Google Shape;187;p28"/>
          <p:cNvPicPr preferRelativeResize="0"/>
          <p:nvPr/>
        </p:nvPicPr>
        <p:blipFill rotWithShape="1">
          <a:blip r:embed="rId4">
            <a:alphaModFix/>
          </a:blip>
          <a:srcRect b="0" l="0" r="0" t="0"/>
          <a:stretch/>
        </p:blipFill>
        <p:spPr>
          <a:xfrm>
            <a:off x="142844" y="2464593"/>
            <a:ext cx="1928826" cy="1232305"/>
          </a:xfrm>
          <a:prstGeom prst="rect">
            <a:avLst/>
          </a:prstGeom>
          <a:noFill/>
          <a:ln>
            <a:noFill/>
          </a:ln>
        </p:spPr>
      </p:pic>
      <p:pic>
        <p:nvPicPr>
          <p:cNvPr descr="See full size image" id="188" name="Google Shape;188;p28">
            <a:hlinkClick r:id="rId5"/>
          </p:cNvPr>
          <p:cNvPicPr preferRelativeResize="0"/>
          <p:nvPr/>
        </p:nvPicPr>
        <p:blipFill rotWithShape="1">
          <a:blip r:embed="rId6">
            <a:alphaModFix/>
          </a:blip>
          <a:srcRect b="0" l="0" r="0" t="0"/>
          <a:stretch/>
        </p:blipFill>
        <p:spPr>
          <a:xfrm>
            <a:off x="642910" y="3429006"/>
            <a:ext cx="2286016" cy="1393041"/>
          </a:xfrm>
          <a:prstGeom prst="rect">
            <a:avLst/>
          </a:prstGeom>
          <a:noFill/>
          <a:ln>
            <a:noFill/>
          </a:ln>
        </p:spPr>
      </p:pic>
      <p:pic>
        <p:nvPicPr>
          <p:cNvPr descr="gambling.jpg" id="189" name="Google Shape;189;p28"/>
          <p:cNvPicPr preferRelativeResize="0"/>
          <p:nvPr/>
        </p:nvPicPr>
        <p:blipFill rotWithShape="1">
          <a:blip r:embed="rId7">
            <a:alphaModFix/>
          </a:blip>
          <a:srcRect b="0" l="0" r="0" t="0"/>
          <a:stretch/>
        </p:blipFill>
        <p:spPr>
          <a:xfrm>
            <a:off x="5429256" y="1017974"/>
            <a:ext cx="2357454" cy="1285884"/>
          </a:xfrm>
          <a:prstGeom prst="rect">
            <a:avLst/>
          </a:prstGeom>
          <a:noFill/>
          <a:ln>
            <a:noFill/>
          </a:ln>
        </p:spPr>
      </p:pic>
      <p:pic>
        <p:nvPicPr>
          <p:cNvPr descr="See full size image" id="190" name="Google Shape;190;p28">
            <a:hlinkClick r:id="rId8"/>
          </p:cNvPr>
          <p:cNvPicPr preferRelativeResize="0"/>
          <p:nvPr/>
        </p:nvPicPr>
        <p:blipFill rotWithShape="1">
          <a:blip r:embed="rId9">
            <a:alphaModFix/>
          </a:blip>
          <a:srcRect b="0" l="0" r="0" t="0"/>
          <a:stretch/>
        </p:blipFill>
        <p:spPr>
          <a:xfrm>
            <a:off x="4357686" y="2143122"/>
            <a:ext cx="2143140" cy="1339462"/>
          </a:xfrm>
          <a:prstGeom prst="rect">
            <a:avLst/>
          </a:prstGeom>
          <a:noFill/>
          <a:ln>
            <a:noFill/>
          </a:ln>
        </p:spPr>
      </p:pic>
      <p:pic>
        <p:nvPicPr>
          <p:cNvPr descr="http://www.nicefunnyjokes.com/images/visual-jokes/animal/ive-gotta-cut-back-on-caffeine-cefjdfgkiklpeghl.jpg" id="191" name="Google Shape;191;p28"/>
          <p:cNvPicPr preferRelativeResize="0"/>
          <p:nvPr/>
        </p:nvPicPr>
        <p:blipFill rotWithShape="1">
          <a:blip r:embed="rId10">
            <a:alphaModFix/>
          </a:blip>
          <a:srcRect b="0" l="0" r="0" t="0"/>
          <a:stretch/>
        </p:blipFill>
        <p:spPr>
          <a:xfrm>
            <a:off x="6715140" y="3589741"/>
            <a:ext cx="2143140" cy="1301355"/>
          </a:xfrm>
          <a:prstGeom prst="rect">
            <a:avLst/>
          </a:prstGeom>
          <a:noFill/>
          <a:ln>
            <a:noFill/>
          </a:ln>
        </p:spPr>
      </p:pic>
      <p:pic>
        <p:nvPicPr>
          <p:cNvPr descr="See full size image" id="192" name="Google Shape;192;p28">
            <a:hlinkClick r:id="rId11"/>
          </p:cNvPr>
          <p:cNvPicPr preferRelativeResize="0"/>
          <p:nvPr/>
        </p:nvPicPr>
        <p:blipFill rotWithShape="1">
          <a:blip r:embed="rId12">
            <a:alphaModFix/>
          </a:blip>
          <a:srcRect b="0" l="0" r="0" t="0"/>
          <a:stretch/>
        </p:blipFill>
        <p:spPr>
          <a:xfrm>
            <a:off x="3643306" y="3482585"/>
            <a:ext cx="2357454" cy="1393041"/>
          </a:xfrm>
          <a:prstGeom prst="rect">
            <a:avLst/>
          </a:prstGeom>
          <a:noFill/>
          <a:ln>
            <a:noFill/>
          </a:ln>
        </p:spPr>
      </p:pic>
      <p:pic>
        <p:nvPicPr>
          <p:cNvPr descr="drugs.jpg" id="193" name="Google Shape;193;p28"/>
          <p:cNvPicPr preferRelativeResize="0"/>
          <p:nvPr/>
        </p:nvPicPr>
        <p:blipFill rotWithShape="1">
          <a:blip r:embed="rId13">
            <a:alphaModFix/>
          </a:blip>
          <a:srcRect b="0" l="0" r="0" t="0"/>
          <a:stretch/>
        </p:blipFill>
        <p:spPr>
          <a:xfrm>
            <a:off x="2428860" y="2464593"/>
            <a:ext cx="1750231" cy="1125149"/>
          </a:xfrm>
          <a:prstGeom prst="rect">
            <a:avLst/>
          </a:prstGeom>
          <a:noFill/>
          <a:ln>
            <a:noFill/>
          </a:ln>
        </p:spPr>
      </p:pic>
      <p:pic>
        <p:nvPicPr>
          <p:cNvPr descr="beer.jpg" id="194" name="Google Shape;194;p28"/>
          <p:cNvPicPr preferRelativeResize="0"/>
          <p:nvPr/>
        </p:nvPicPr>
        <p:blipFill rotWithShape="1">
          <a:blip r:embed="rId14">
            <a:alphaModFix/>
          </a:blip>
          <a:srcRect b="0" l="0" r="0" t="0"/>
          <a:stretch/>
        </p:blipFill>
        <p:spPr>
          <a:xfrm>
            <a:off x="2928926" y="1125131"/>
            <a:ext cx="1857388" cy="1285884"/>
          </a:xfrm>
          <a:prstGeom prst="rect">
            <a:avLst/>
          </a:prstGeom>
          <a:noFill/>
          <a:ln>
            <a:noFill/>
          </a:ln>
        </p:spPr>
      </p:pic>
      <p:pic>
        <p:nvPicPr>
          <p:cNvPr descr="http://english.talent-software.com/wp-content/uploads/2009/04/internet-addiction.jpg" id="195" name="Google Shape;195;p28"/>
          <p:cNvPicPr preferRelativeResize="0"/>
          <p:nvPr/>
        </p:nvPicPr>
        <p:blipFill rotWithShape="1">
          <a:blip r:embed="rId15">
            <a:alphaModFix/>
          </a:blip>
          <a:srcRect b="0" l="0" r="0" t="0"/>
          <a:stretch/>
        </p:blipFill>
        <p:spPr>
          <a:xfrm>
            <a:off x="6500826" y="2357436"/>
            <a:ext cx="2357454" cy="112514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Google Shape;400;p55"/>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SLT</a:t>
            </a:r>
            <a:endParaRPr/>
          </a:p>
        </p:txBody>
      </p:sp>
      <p:sp>
        <p:nvSpPr>
          <p:cNvPr id="401" name="Google Shape;401;p55"/>
          <p:cNvSpPr txBox="1"/>
          <p:nvPr>
            <p:ph idx="1" type="body"/>
          </p:nvPr>
        </p:nvSpPr>
        <p:spPr>
          <a:xfrm>
            <a:off x="507492" y="1508760"/>
            <a:ext cx="8065200" cy="2824500"/>
          </a:xfrm>
          <a:prstGeom prst="rect">
            <a:avLst/>
          </a:prstGeom>
        </p:spPr>
        <p:txBody>
          <a:bodyPr anchorCtr="0" anchor="t" bIns="34275" lIns="68575" spcFirstLastPara="1" rIns="68575" wrap="square" tIns="34275">
            <a:noAutofit/>
          </a:bodyPr>
          <a:lstStyle/>
          <a:p>
            <a:pPr indent="0" lvl="0" marL="0" rtl="0" algn="l">
              <a:lnSpc>
                <a:spcPct val="115000"/>
              </a:lnSpc>
              <a:spcBef>
                <a:spcPts val="1200"/>
              </a:spcBef>
              <a:spcAft>
                <a:spcPts val="0"/>
              </a:spcAft>
              <a:buClr>
                <a:schemeClr val="dk1"/>
              </a:buClr>
              <a:buSzPts val="1100"/>
              <a:buFont typeface="Arial"/>
              <a:buNone/>
            </a:pPr>
            <a:r>
              <a:rPr lang="en" sz="1400"/>
              <a:t>Bandura claimed that we watch people significant to us (e.g parents, friends, celebrities). He called them </a:t>
            </a:r>
            <a:r>
              <a:rPr b="1" lang="en" sz="1400"/>
              <a:t>role models</a:t>
            </a:r>
            <a:r>
              <a:rPr lang="en" sz="1400"/>
              <a:t>. If the role model’s behaviour is rewarded (</a:t>
            </a:r>
            <a:r>
              <a:rPr b="1" lang="en" sz="1400"/>
              <a:t>positively reinforced)</a:t>
            </a:r>
            <a:r>
              <a:rPr lang="en" sz="1400"/>
              <a:t>, then this acts a </a:t>
            </a:r>
            <a:r>
              <a:rPr b="1" lang="en" sz="1400"/>
              <a:t>vicarious (indirect) reinforcement</a:t>
            </a:r>
            <a:r>
              <a:rPr lang="en" sz="1400"/>
              <a:t> for the observer. The observer learns the potential consequences of such behaviour and as a result is likely to </a:t>
            </a:r>
            <a:r>
              <a:rPr b="1" lang="en" sz="1400"/>
              <a:t>imitate </a:t>
            </a:r>
            <a:r>
              <a:rPr lang="en" sz="1400"/>
              <a:t>the behaviour themselves to receive the same reinforcement. Observation and subsequent imitation of the behaviour is referred to as </a:t>
            </a:r>
            <a:r>
              <a:rPr b="1" lang="en" sz="1400"/>
              <a:t>modelling</a:t>
            </a:r>
            <a:r>
              <a:rPr lang="en" sz="1400"/>
              <a:t>. Likewise, if the model’s behaviour is punished then it acts as a vicarious (indirect) punishment for the observer and is likely to make it less likely the observer will imitate the behaviour.</a:t>
            </a:r>
            <a:endParaRPr sz="1400"/>
          </a:p>
          <a:p>
            <a:pPr indent="0" lvl="0" marL="0" rtl="0" algn="l">
              <a:lnSpc>
                <a:spcPct val="115000"/>
              </a:lnSpc>
              <a:spcBef>
                <a:spcPts val="1200"/>
              </a:spcBef>
              <a:spcAft>
                <a:spcPts val="0"/>
              </a:spcAft>
              <a:buClr>
                <a:schemeClr val="dk1"/>
              </a:buClr>
              <a:buSzPts val="1100"/>
              <a:buFont typeface="Arial"/>
              <a:buNone/>
            </a:pPr>
            <a:r>
              <a:rPr lang="en" sz="1400"/>
              <a:t>Bandura also claimed that imitation is also dependent on the observer’s </a:t>
            </a:r>
            <a:r>
              <a:rPr b="1" lang="en" sz="1400"/>
              <a:t>identification</a:t>
            </a:r>
            <a:r>
              <a:rPr lang="en" sz="1400"/>
              <a:t> with the role model. For example, if they view themselves as similar (e.g. in gender, ethnicity etc) or view the model as having higher status (e.g. more expertise, a celebrity) to which they aspire they are more likely to identify with the model and therefore imitate their behaviour.</a:t>
            </a:r>
            <a:endParaRPr sz="1400"/>
          </a:p>
          <a:p>
            <a:pPr indent="0" lvl="0" marL="0" rtl="0" algn="l">
              <a:spcBef>
                <a:spcPts val="1200"/>
              </a:spcBef>
              <a:spcAft>
                <a:spcPts val="0"/>
              </a:spcAft>
              <a:buNone/>
            </a:pPr>
            <a:r>
              <a:t/>
            </a:r>
            <a:endParaRPr sz="1400"/>
          </a:p>
        </p:txBody>
      </p:sp>
      <p:sp>
        <p:nvSpPr>
          <p:cNvPr id="402" name="Google Shape;402;p55"/>
          <p:cNvSpPr txBox="1"/>
          <p:nvPr/>
        </p:nvSpPr>
        <p:spPr>
          <a:xfrm>
            <a:off x="4147450" y="374650"/>
            <a:ext cx="4004400" cy="11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latin typeface="Calibri"/>
                <a:ea typeface="Calibri"/>
                <a:cs typeface="Calibri"/>
                <a:sym typeface="Calibri"/>
              </a:rPr>
              <a:t>Use the key terms from here to explain the situation with Jack and Jess.</a:t>
            </a:r>
            <a:endParaRPr b="1" i="1" sz="18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56"/>
          <p:cNvSpPr txBox="1"/>
          <p:nvPr>
            <p:ph type="title"/>
          </p:nvPr>
        </p:nvSpPr>
        <p:spPr>
          <a:xfrm>
            <a:off x="492918" y="374650"/>
            <a:ext cx="8079600" cy="1243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Arial"/>
              <a:buNone/>
            </a:pPr>
            <a:r>
              <a:rPr lang="en"/>
              <a:t>Underline your use of key terms in your answer</a:t>
            </a:r>
            <a:endParaRPr/>
          </a:p>
        </p:txBody>
      </p:sp>
      <p:sp>
        <p:nvSpPr>
          <p:cNvPr id="408" name="Google Shape;408;p56"/>
          <p:cNvSpPr txBox="1"/>
          <p:nvPr>
            <p:ph idx="1" type="body"/>
          </p:nvPr>
        </p:nvSpPr>
        <p:spPr>
          <a:xfrm>
            <a:off x="507492" y="1508760"/>
            <a:ext cx="8065200" cy="2824500"/>
          </a:xfrm>
          <a:prstGeom prst="rect">
            <a:avLst/>
          </a:prstGeom>
          <a:noFill/>
          <a:ln>
            <a:noFill/>
          </a:ln>
        </p:spPr>
        <p:txBody>
          <a:bodyPr anchorCtr="0" anchor="t" bIns="45700" lIns="91425" spcFirstLastPara="1" rIns="91425" wrap="square" tIns="45700">
            <a:noAutofit/>
          </a:bodyPr>
          <a:lstStyle/>
          <a:p>
            <a:pPr indent="-53339" lvl="0" marL="182880" rtl="0" algn="l">
              <a:spcBef>
                <a:spcPts val="0"/>
              </a:spcBef>
              <a:spcAft>
                <a:spcPts val="0"/>
              </a:spcAft>
              <a:buSzPts val="2040"/>
              <a:buNone/>
            </a:pPr>
            <a:r>
              <a:t/>
            </a:r>
            <a:endParaRPr/>
          </a:p>
          <a:p>
            <a:pPr indent="-317500" lvl="0" marL="457200" rtl="0" algn="l">
              <a:spcBef>
                <a:spcPts val="480"/>
              </a:spcBef>
              <a:spcAft>
                <a:spcPts val="0"/>
              </a:spcAft>
              <a:buSzPts val="1400"/>
              <a:buChar char="●"/>
            </a:pPr>
            <a:r>
              <a:rPr lang="en"/>
              <a:t>Vicarious reinforcement</a:t>
            </a:r>
            <a:endParaRPr/>
          </a:p>
          <a:p>
            <a:pPr indent="-317500" lvl="0" marL="457200" rtl="0" algn="l">
              <a:spcBef>
                <a:spcPts val="0"/>
              </a:spcBef>
              <a:spcAft>
                <a:spcPts val="0"/>
              </a:spcAft>
              <a:buSzPts val="1400"/>
              <a:buChar char="●"/>
            </a:pPr>
            <a:r>
              <a:rPr lang="en"/>
              <a:t>Reward</a:t>
            </a:r>
            <a:endParaRPr/>
          </a:p>
          <a:p>
            <a:pPr indent="-317500" lvl="0" marL="457200" rtl="0" algn="l">
              <a:spcBef>
                <a:spcPts val="0"/>
              </a:spcBef>
              <a:spcAft>
                <a:spcPts val="0"/>
              </a:spcAft>
              <a:buSzPts val="1400"/>
              <a:buChar char="●"/>
            </a:pPr>
            <a:r>
              <a:rPr lang="en"/>
              <a:t>Role model</a:t>
            </a:r>
            <a:endParaRPr/>
          </a:p>
          <a:p>
            <a:pPr indent="-317500" lvl="0" marL="457200" rtl="0" algn="l">
              <a:spcBef>
                <a:spcPts val="0"/>
              </a:spcBef>
              <a:spcAft>
                <a:spcPts val="0"/>
              </a:spcAft>
              <a:buSzPts val="1400"/>
              <a:buChar char="●"/>
            </a:pPr>
            <a:r>
              <a:rPr lang="en"/>
              <a:t>Modelling</a:t>
            </a:r>
            <a:endParaRPr/>
          </a:p>
          <a:p>
            <a:pPr indent="-317500" lvl="0" marL="457200" rtl="0" algn="l">
              <a:spcBef>
                <a:spcPts val="0"/>
              </a:spcBef>
              <a:spcAft>
                <a:spcPts val="0"/>
              </a:spcAft>
              <a:buSzPts val="1400"/>
              <a:buChar char="●"/>
            </a:pPr>
            <a:r>
              <a:rPr lang="en"/>
              <a:t>Identification</a:t>
            </a:r>
            <a:endParaRPr/>
          </a:p>
          <a:p>
            <a:pPr indent="-317500" lvl="0" marL="457200" rtl="0" algn="l">
              <a:spcBef>
                <a:spcPts val="0"/>
              </a:spcBef>
              <a:spcAft>
                <a:spcPts val="0"/>
              </a:spcAft>
              <a:buSzPts val="1400"/>
              <a:buChar char="●"/>
            </a:pPr>
            <a:r>
              <a:rPr lang="en"/>
              <a:t>Imitation</a:t>
            </a:r>
            <a:endParaRPr/>
          </a:p>
          <a:p>
            <a:pPr indent="-317500" lvl="0" marL="457200" rtl="0" algn="l">
              <a:spcBef>
                <a:spcPts val="0"/>
              </a:spcBef>
              <a:spcAft>
                <a:spcPts val="0"/>
              </a:spcAft>
              <a:buSzPts val="1400"/>
              <a:buChar char="●"/>
            </a:pPr>
            <a:r>
              <a:rPr lang="en"/>
              <a:t>Gender</a:t>
            </a:r>
            <a:endParaRPr/>
          </a:p>
        </p:txBody>
      </p:sp>
      <p:sp>
        <p:nvSpPr>
          <p:cNvPr id="409" name="Google Shape;409;p56"/>
          <p:cNvSpPr txBox="1"/>
          <p:nvPr/>
        </p:nvSpPr>
        <p:spPr>
          <a:xfrm>
            <a:off x="5139425" y="2002300"/>
            <a:ext cx="3432900" cy="261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Calibri"/>
                <a:ea typeface="Calibri"/>
                <a:cs typeface="Calibri"/>
                <a:sym typeface="Calibri"/>
              </a:rPr>
              <a:t>Make note of any that you did not include in your answer</a:t>
            </a:r>
            <a:endParaRPr sz="24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57"/>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Mediational processes </a:t>
            </a:r>
            <a:endParaRPr/>
          </a:p>
        </p:txBody>
      </p:sp>
      <p:sp>
        <p:nvSpPr>
          <p:cNvPr id="415" name="Google Shape;415;p57"/>
          <p:cNvSpPr txBox="1"/>
          <p:nvPr>
            <p:ph idx="1" type="body"/>
          </p:nvPr>
        </p:nvSpPr>
        <p:spPr>
          <a:xfrm>
            <a:off x="507492" y="1508760"/>
            <a:ext cx="8065200" cy="282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b="1" lang="en"/>
              <a:t>Are cognitive (thought) processes </a:t>
            </a:r>
            <a:endParaRPr b="1"/>
          </a:p>
          <a:p>
            <a:pPr indent="0" lvl="0" marL="0" rtl="0" algn="l">
              <a:spcBef>
                <a:spcPts val="1000"/>
              </a:spcBef>
              <a:spcAft>
                <a:spcPts val="0"/>
              </a:spcAft>
              <a:buNone/>
            </a:pPr>
            <a:r>
              <a:rPr lang="en"/>
              <a:t>Bandura said 4 in particular were very important </a:t>
            </a:r>
            <a:endParaRPr/>
          </a:p>
          <a:p>
            <a:pPr indent="0" lvl="0" marL="0" rtl="0" algn="l">
              <a:spcBef>
                <a:spcPts val="1000"/>
              </a:spcBef>
              <a:spcAft>
                <a:spcPts val="0"/>
              </a:spcAft>
              <a:buNone/>
            </a:pPr>
            <a:r>
              <a:rPr b="1" lang="en"/>
              <a:t>1 </a:t>
            </a:r>
            <a:r>
              <a:rPr b="1" lang="en"/>
              <a:t>Attention 2 retention 3 motivation and 4 motor reproduction</a:t>
            </a:r>
            <a:endParaRPr b="1"/>
          </a:p>
          <a:p>
            <a:pPr indent="0" lvl="0" marL="0" rtl="0" algn="l">
              <a:spcBef>
                <a:spcPts val="1000"/>
              </a:spcBef>
              <a:spcAft>
                <a:spcPts val="0"/>
              </a:spcAft>
              <a:buNone/>
            </a:pPr>
            <a:r>
              <a:t/>
            </a:r>
            <a:endParaRPr/>
          </a:p>
          <a:p>
            <a:pPr indent="0" lvl="0" marL="0" rtl="0" algn="l">
              <a:spcBef>
                <a:spcPts val="1000"/>
              </a:spcBef>
              <a:spcAft>
                <a:spcPts val="0"/>
              </a:spcAft>
              <a:buNone/>
            </a:pPr>
            <a:r>
              <a:rPr b="1" i="1" lang="en"/>
              <a:t>Match up the mediational process to the example statement</a:t>
            </a:r>
            <a:endParaRPr b="1" i="1"/>
          </a:p>
          <a:p>
            <a:pPr indent="0" lvl="0" marL="0" rtl="0" algn="l">
              <a:spcBef>
                <a:spcPts val="1000"/>
              </a:spcBef>
              <a:spcAft>
                <a:spcPts val="0"/>
              </a:spcAft>
              <a:buNone/>
            </a:pPr>
            <a:r>
              <a:t/>
            </a:r>
            <a:endParaRPr b="1" i="1"/>
          </a:p>
          <a:p>
            <a:pPr indent="-167640" lvl="0" marL="182880" rtl="0" algn="l">
              <a:spcBef>
                <a:spcPts val="480"/>
              </a:spcBef>
              <a:spcAft>
                <a:spcPts val="0"/>
              </a:spcAft>
              <a:buSzPts val="1800"/>
              <a:buChar char=" "/>
            </a:pPr>
            <a:r>
              <a:rPr lang="en"/>
              <a:t>Challenge – Explain this acquisition of behaviour in terms of SLT, using the key terms vicarious reinforcement and identification</a:t>
            </a:r>
            <a:endParaRPr b="1" i="1"/>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58"/>
          <p:cNvSpPr txBox="1"/>
          <p:nvPr>
            <p:ph idx="1" type="body"/>
          </p:nvPr>
        </p:nvSpPr>
        <p:spPr>
          <a:xfrm>
            <a:off x="539400" y="447978"/>
            <a:ext cx="8065200" cy="4364700"/>
          </a:xfrm>
          <a:prstGeom prst="rect">
            <a:avLst/>
          </a:prstGeom>
          <a:noFill/>
          <a:ln>
            <a:noFill/>
          </a:ln>
        </p:spPr>
        <p:txBody>
          <a:bodyPr anchorCtr="0" anchor="t" bIns="45700" lIns="91425" spcFirstLastPara="1" rIns="91425" wrap="square" tIns="45700">
            <a:noAutofit/>
          </a:bodyPr>
          <a:lstStyle/>
          <a:p>
            <a:pPr indent="-182880" lvl="0" marL="182880" rtl="0" algn="l">
              <a:spcBef>
                <a:spcPts val="0"/>
              </a:spcBef>
              <a:spcAft>
                <a:spcPts val="0"/>
              </a:spcAft>
              <a:buSzPts val="2040"/>
              <a:buChar char=" "/>
            </a:pPr>
            <a:r>
              <a:rPr lang="en"/>
              <a:t>Attention</a:t>
            </a:r>
            <a:endParaRPr/>
          </a:p>
          <a:p>
            <a:pPr indent="-182880" lvl="1" marL="457200" rtl="0" algn="l">
              <a:spcBef>
                <a:spcPts val="400"/>
              </a:spcBef>
              <a:spcAft>
                <a:spcPts val="0"/>
              </a:spcAft>
              <a:buSzPts val="1700"/>
              <a:buChar char=" "/>
            </a:pPr>
            <a:r>
              <a:rPr lang="en"/>
              <a:t>The little girl watches her mother applying lipstick and a positive reaction from her father.</a:t>
            </a:r>
            <a:endParaRPr/>
          </a:p>
          <a:p>
            <a:pPr indent="-182880" lvl="0" marL="182880" rtl="0" algn="l">
              <a:spcBef>
                <a:spcPts val="480"/>
              </a:spcBef>
              <a:spcAft>
                <a:spcPts val="0"/>
              </a:spcAft>
              <a:buSzPts val="2040"/>
              <a:buChar char=" "/>
            </a:pPr>
            <a:r>
              <a:rPr lang="en"/>
              <a:t>Retention</a:t>
            </a:r>
            <a:endParaRPr/>
          </a:p>
          <a:p>
            <a:pPr indent="-182880" lvl="1" marL="457200" rtl="0" algn="l">
              <a:spcBef>
                <a:spcPts val="400"/>
              </a:spcBef>
              <a:spcAft>
                <a:spcPts val="0"/>
              </a:spcAft>
              <a:buSzPts val="1700"/>
              <a:buChar char=" "/>
            </a:pPr>
            <a:r>
              <a:rPr lang="en"/>
              <a:t>She remembers the behaviour</a:t>
            </a:r>
            <a:endParaRPr/>
          </a:p>
          <a:p>
            <a:pPr indent="-182880" lvl="0" marL="182880" rtl="0" algn="l">
              <a:spcBef>
                <a:spcPts val="480"/>
              </a:spcBef>
              <a:spcAft>
                <a:spcPts val="0"/>
              </a:spcAft>
              <a:buSzPts val="2040"/>
              <a:buChar char=" "/>
            </a:pPr>
            <a:r>
              <a:rPr lang="en"/>
              <a:t>Motivation</a:t>
            </a:r>
            <a:endParaRPr/>
          </a:p>
          <a:p>
            <a:pPr indent="-182880" lvl="1" marL="457200" rtl="0" algn="l">
              <a:spcBef>
                <a:spcPts val="400"/>
              </a:spcBef>
              <a:spcAft>
                <a:spcPts val="0"/>
              </a:spcAft>
              <a:buSzPts val="1700"/>
              <a:buChar char=" "/>
            </a:pPr>
            <a:r>
              <a:rPr lang="en"/>
              <a:t>She wants to imitate the behaviour of her role model (her mother) because she wants to feel grown up and get compliments too.</a:t>
            </a:r>
            <a:endParaRPr/>
          </a:p>
          <a:p>
            <a:pPr indent="-289560" lvl="1" marL="274320" rtl="0" algn="l">
              <a:spcBef>
                <a:spcPts val="480"/>
              </a:spcBef>
              <a:spcAft>
                <a:spcPts val="0"/>
              </a:spcAft>
              <a:buSzPts val="2040"/>
              <a:buChar char=" "/>
            </a:pPr>
            <a:r>
              <a:rPr lang="en"/>
              <a:t>Motor </a:t>
            </a:r>
            <a:r>
              <a:rPr lang="en"/>
              <a:t>Reproduction</a:t>
            </a:r>
            <a:endParaRPr/>
          </a:p>
          <a:p>
            <a:pPr indent="-542290" lvl="2" marL="548640" rtl="0" algn="l">
              <a:spcBef>
                <a:spcPts val="400"/>
              </a:spcBef>
              <a:spcAft>
                <a:spcPts val="0"/>
              </a:spcAft>
              <a:buSzPts val="1700"/>
              <a:buChar char=" "/>
            </a:pPr>
            <a:r>
              <a:rPr i="0" lang="en" sz="2400"/>
              <a:t>She knows where the lipstick is kept, she can reach it and she knows how to apply it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59"/>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Bandura’s Bobo Doll Research</a:t>
            </a:r>
            <a:endParaRPr/>
          </a:p>
        </p:txBody>
      </p:sp>
      <p:sp>
        <p:nvSpPr>
          <p:cNvPr id="426" name="Google Shape;426;p59"/>
          <p:cNvSpPr txBox="1"/>
          <p:nvPr>
            <p:ph idx="1" type="body"/>
          </p:nvPr>
        </p:nvSpPr>
        <p:spPr>
          <a:xfrm>
            <a:off x="507492" y="1508760"/>
            <a:ext cx="8065200" cy="282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t/>
            </a:r>
            <a:endParaRPr/>
          </a:p>
        </p:txBody>
      </p:sp>
      <p:pic>
        <p:nvPicPr>
          <p:cNvPr id="427" name="Google Shape;427;p59"/>
          <p:cNvPicPr preferRelativeResize="0"/>
          <p:nvPr/>
        </p:nvPicPr>
        <p:blipFill>
          <a:blip r:embed="rId3">
            <a:alphaModFix/>
          </a:blip>
          <a:stretch>
            <a:fillRect/>
          </a:stretch>
        </p:blipFill>
        <p:spPr>
          <a:xfrm rot="675049">
            <a:off x="7269912" y="1698491"/>
            <a:ext cx="1114025" cy="2948917"/>
          </a:xfrm>
          <a:prstGeom prst="rect">
            <a:avLst/>
          </a:prstGeom>
          <a:noFill/>
          <a:ln>
            <a:noFill/>
          </a:ln>
        </p:spPr>
      </p:pic>
      <p:pic>
        <p:nvPicPr>
          <p:cNvPr descr=" " id="428" name="Google Shape;428;p59" title="Bandura's Bobo Doll Experiment">
            <a:hlinkClick r:id="rId4"/>
          </p:cNvPr>
          <p:cNvPicPr preferRelativeResize="0"/>
          <p:nvPr/>
        </p:nvPicPr>
        <p:blipFill>
          <a:blip r:embed="rId5">
            <a:alphaModFix/>
          </a:blip>
          <a:stretch>
            <a:fillRect/>
          </a:stretch>
        </p:blipFill>
        <p:spPr>
          <a:xfrm>
            <a:off x="1020750" y="1398200"/>
            <a:ext cx="4572000" cy="3429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60"/>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Key findings</a:t>
            </a:r>
            <a:endParaRPr/>
          </a:p>
        </p:txBody>
      </p:sp>
      <p:sp>
        <p:nvSpPr>
          <p:cNvPr id="434" name="Google Shape;434;p60"/>
          <p:cNvSpPr txBox="1"/>
          <p:nvPr>
            <p:ph idx="1" type="body"/>
          </p:nvPr>
        </p:nvSpPr>
        <p:spPr>
          <a:xfrm>
            <a:off x="232450" y="1267500"/>
            <a:ext cx="7794900" cy="3462600"/>
          </a:xfrm>
          <a:prstGeom prst="rect">
            <a:avLst/>
          </a:prstGeom>
        </p:spPr>
        <p:txBody>
          <a:bodyPr anchorCtr="0" anchor="t" bIns="34275" lIns="68575" spcFirstLastPara="1" rIns="68575" wrap="square" tIns="34275">
            <a:noAutofit/>
          </a:bodyPr>
          <a:lstStyle/>
          <a:p>
            <a:pPr indent="0" lvl="0" marL="0" rtl="0" algn="l">
              <a:lnSpc>
                <a:spcPct val="115000"/>
              </a:lnSpc>
              <a:spcBef>
                <a:spcPts val="1200"/>
              </a:spcBef>
              <a:spcAft>
                <a:spcPts val="0"/>
              </a:spcAft>
              <a:buClr>
                <a:schemeClr val="dk1"/>
              </a:buClr>
              <a:buSzPts val="1100"/>
              <a:buFont typeface="Arial"/>
              <a:buNone/>
            </a:pPr>
            <a:r>
              <a:rPr b="1" lang="en"/>
              <a:t>* Children in the aggressive model condition imitated more aggression</a:t>
            </a:r>
            <a:endParaRPr b="1"/>
          </a:p>
          <a:p>
            <a:pPr indent="0" lvl="0" marL="0" rtl="0" algn="l">
              <a:lnSpc>
                <a:spcPct val="115000"/>
              </a:lnSpc>
              <a:spcBef>
                <a:spcPts val="1200"/>
              </a:spcBef>
              <a:spcAft>
                <a:spcPts val="0"/>
              </a:spcAft>
              <a:buNone/>
            </a:pPr>
            <a:r>
              <a:rPr b="1" lang="en"/>
              <a:t>* Children more likely to imitate the model’s aggressive behaviour if the model was the same gender.</a:t>
            </a:r>
            <a:endParaRPr b="1"/>
          </a:p>
          <a:p>
            <a:pPr indent="0" lvl="0" marL="0" rtl="0" algn="l">
              <a:lnSpc>
                <a:spcPct val="115000"/>
              </a:lnSpc>
              <a:spcBef>
                <a:spcPts val="1200"/>
              </a:spcBef>
              <a:spcAft>
                <a:spcPts val="0"/>
              </a:spcAft>
              <a:buClr>
                <a:schemeClr val="dk1"/>
              </a:buClr>
              <a:buSzPts val="1100"/>
              <a:buFont typeface="Arial"/>
              <a:buNone/>
            </a:pPr>
            <a:r>
              <a:t/>
            </a:r>
            <a:endParaRPr/>
          </a:p>
          <a:p>
            <a:pPr indent="0" lvl="0" marL="0" rtl="0" algn="l">
              <a:lnSpc>
                <a:spcPct val="115000"/>
              </a:lnSpc>
              <a:spcBef>
                <a:spcPts val="1200"/>
              </a:spcBef>
              <a:spcAft>
                <a:spcPts val="0"/>
              </a:spcAft>
              <a:buClr>
                <a:schemeClr val="dk1"/>
              </a:buClr>
              <a:buSzPts val="1100"/>
              <a:buFont typeface="Arial"/>
              <a:buNone/>
            </a:pPr>
            <a:r>
              <a:rPr lang="en"/>
              <a:t>This research supports the claims that we learn behaviour, such as aggression, from observing the behaviours of others and that this is even more likely if we strongly identify with the role model.</a:t>
            </a:r>
            <a:endParaRPr/>
          </a:p>
          <a:p>
            <a:pPr indent="0" lvl="0" marL="0" rtl="0" algn="l">
              <a:spcBef>
                <a:spcPts val="1200"/>
              </a:spcBef>
              <a:spcAft>
                <a:spcPts val="0"/>
              </a:spcAft>
              <a:buNone/>
            </a:pPr>
            <a:r>
              <a:t/>
            </a:r>
            <a:endParaRPr/>
          </a:p>
        </p:txBody>
      </p:sp>
      <p:pic>
        <p:nvPicPr>
          <p:cNvPr id="435" name="Google Shape;435;p60"/>
          <p:cNvPicPr preferRelativeResize="0"/>
          <p:nvPr/>
        </p:nvPicPr>
        <p:blipFill>
          <a:blip r:embed="rId3">
            <a:alphaModFix/>
          </a:blip>
          <a:stretch>
            <a:fillRect/>
          </a:stretch>
        </p:blipFill>
        <p:spPr>
          <a:xfrm rot="675049">
            <a:off x="8003387" y="2175241"/>
            <a:ext cx="1114025" cy="294891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61"/>
          <p:cNvSpPr txBox="1"/>
          <p:nvPr>
            <p:ph type="title"/>
          </p:nvPr>
        </p:nvSpPr>
        <p:spPr>
          <a:xfrm>
            <a:off x="452628" y="575564"/>
            <a:ext cx="8085600" cy="2517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3. Cognitive Approach </a:t>
            </a:r>
            <a:endParaRPr/>
          </a:p>
        </p:txBody>
      </p:sp>
      <p:sp>
        <p:nvSpPr>
          <p:cNvPr id="441" name="Google Shape;441;p61"/>
          <p:cNvSpPr txBox="1"/>
          <p:nvPr>
            <p:ph idx="1" type="body"/>
          </p:nvPr>
        </p:nvSpPr>
        <p:spPr>
          <a:xfrm>
            <a:off x="500634" y="3153157"/>
            <a:ext cx="6919800" cy="123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lang="en"/>
              <a:t>The study of internal mental processes [IMPs] (cognitions)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62"/>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Assumptions </a:t>
            </a:r>
            <a:endParaRPr/>
          </a:p>
        </p:txBody>
      </p:sp>
      <p:sp>
        <p:nvSpPr>
          <p:cNvPr id="447" name="Google Shape;447;p62"/>
          <p:cNvSpPr txBox="1"/>
          <p:nvPr>
            <p:ph idx="1" type="body"/>
          </p:nvPr>
        </p:nvSpPr>
        <p:spPr>
          <a:xfrm>
            <a:off x="507492" y="1508760"/>
            <a:ext cx="8065200" cy="282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Clr>
                <a:schemeClr val="dk1"/>
              </a:buClr>
              <a:buSzPts val="1100"/>
              <a:buFont typeface="Arial"/>
              <a:buNone/>
            </a:pPr>
            <a:r>
              <a:rPr lang="en"/>
              <a:t>* Internal Mental Processes can and should be studied </a:t>
            </a:r>
            <a:r>
              <a:rPr b="1" lang="en"/>
              <a:t>scientifically</a:t>
            </a:r>
            <a:r>
              <a:rPr lang="en"/>
              <a:t> as possible.</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Clr>
                <a:schemeClr val="dk1"/>
              </a:buClr>
              <a:buSzPts val="1100"/>
              <a:buFont typeface="Arial"/>
              <a:buNone/>
            </a:pPr>
            <a:r>
              <a:rPr lang="en"/>
              <a:t>* IMPs are ‘private’ and </a:t>
            </a:r>
            <a:r>
              <a:rPr b="1" lang="en"/>
              <a:t>cannot be studied directly</a:t>
            </a:r>
            <a:r>
              <a:rPr lang="en"/>
              <a:t> so </a:t>
            </a:r>
            <a:r>
              <a:rPr b="1" lang="en"/>
              <a:t>inferences </a:t>
            </a:r>
            <a:r>
              <a:rPr lang="en"/>
              <a:t>need to be made.</a:t>
            </a:r>
            <a:endParaRPr/>
          </a:p>
          <a:p>
            <a:pPr indent="0" lvl="0" marL="0" rtl="0" algn="l">
              <a:spcBef>
                <a:spcPts val="100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Google Shape;452;p63"/>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Schema </a:t>
            </a:r>
            <a:r>
              <a:rPr lang="en"/>
              <a:t>Theory</a:t>
            </a:r>
            <a:endParaRPr/>
          </a:p>
        </p:txBody>
      </p:sp>
      <p:sp>
        <p:nvSpPr>
          <p:cNvPr id="453" name="Google Shape;453;p63"/>
          <p:cNvSpPr txBox="1"/>
          <p:nvPr>
            <p:ph idx="1" type="body"/>
          </p:nvPr>
        </p:nvSpPr>
        <p:spPr>
          <a:xfrm>
            <a:off x="507492" y="1508760"/>
            <a:ext cx="8065200" cy="282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lang="en"/>
              <a:t>Schemas are packages of knowledge, beliefs and expectations about certain situations or people (like files in a filing cabinet)</a:t>
            </a:r>
            <a:endParaRPr/>
          </a:p>
          <a:p>
            <a:pPr indent="0" lvl="0" marL="0" rtl="0" algn="l">
              <a:spcBef>
                <a:spcPts val="1000"/>
              </a:spcBef>
              <a:spcAft>
                <a:spcPts val="0"/>
              </a:spcAft>
              <a:buNone/>
            </a:pPr>
            <a:r>
              <a:rPr lang="en"/>
              <a:t>Unique to each person and built through experiences and interactions with our environment. They help us to organise the world and therefore are useful in directing our behaviour. </a:t>
            </a:r>
            <a:endParaRPr/>
          </a:p>
          <a:p>
            <a:pPr indent="0" lvl="0" marL="0" rtl="0" algn="l">
              <a:spcBef>
                <a:spcPts val="1000"/>
              </a:spcBef>
              <a:spcAft>
                <a:spcPts val="0"/>
              </a:spcAft>
              <a:buClr>
                <a:schemeClr val="dk1"/>
              </a:buClr>
              <a:buSzPts val="1100"/>
              <a:buFont typeface="Arial"/>
              <a:buNone/>
            </a:pPr>
            <a:r>
              <a:rPr lang="en"/>
              <a:t>Allow us to take mental ‘short-cuts’ meaning we know what to expect and do without being overwhelmed with sensory information. However, these ‘short-cuts’ can lead to a distorted view of a person/situation.</a:t>
            </a:r>
            <a:endParaRPr/>
          </a:p>
          <a:p>
            <a:pPr indent="0" lvl="0" marL="0" rtl="0" algn="l">
              <a:spcBef>
                <a:spcPts val="1000"/>
              </a:spcBef>
              <a:spcAft>
                <a:spcPts val="0"/>
              </a:spcAft>
              <a:buNone/>
            </a:pPr>
            <a:r>
              <a:t/>
            </a:r>
            <a:endParaRPr/>
          </a:p>
        </p:txBody>
      </p:sp>
      <p:pic>
        <p:nvPicPr>
          <p:cNvPr id="454" name="Google Shape;454;p63"/>
          <p:cNvPicPr preferRelativeResize="0"/>
          <p:nvPr/>
        </p:nvPicPr>
        <p:blipFill rotWithShape="1">
          <a:blip r:embed="rId3">
            <a:alphaModFix/>
          </a:blip>
          <a:srcRect b="15752" l="25642" r="18866" t="12321"/>
          <a:stretch/>
        </p:blipFill>
        <p:spPr>
          <a:xfrm>
            <a:off x="4661800" y="3797275"/>
            <a:ext cx="845300" cy="110542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64"/>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Schema Theory</a:t>
            </a:r>
            <a:endParaRPr/>
          </a:p>
        </p:txBody>
      </p:sp>
      <p:sp>
        <p:nvSpPr>
          <p:cNvPr id="460" name="Google Shape;460;p64"/>
          <p:cNvSpPr txBox="1"/>
          <p:nvPr>
            <p:ph idx="1" type="body"/>
          </p:nvPr>
        </p:nvSpPr>
        <p:spPr>
          <a:xfrm>
            <a:off x="3293272" y="1508750"/>
            <a:ext cx="5279400" cy="282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This drawer is for animals, what files (schemas) may be in it?</a:t>
            </a:r>
            <a:endParaRPr/>
          </a:p>
          <a:p>
            <a:pPr indent="0" lvl="0" marL="0" rtl="0" algn="l">
              <a:spcBef>
                <a:spcPts val="1000"/>
              </a:spcBef>
              <a:spcAft>
                <a:spcPts val="0"/>
              </a:spcAft>
              <a:buNone/>
            </a:pPr>
            <a:r>
              <a:rPr lang="en"/>
              <a:t>EG Cats (what info may be in that file?)</a:t>
            </a:r>
            <a:endParaRPr/>
          </a:p>
        </p:txBody>
      </p:sp>
      <p:pic>
        <p:nvPicPr>
          <p:cNvPr id="461" name="Google Shape;461;p64"/>
          <p:cNvPicPr preferRelativeResize="0"/>
          <p:nvPr/>
        </p:nvPicPr>
        <p:blipFill rotWithShape="1">
          <a:blip r:embed="rId3">
            <a:alphaModFix/>
          </a:blip>
          <a:srcRect b="15752" l="25642" r="18866" t="12321"/>
          <a:stretch/>
        </p:blipFill>
        <p:spPr>
          <a:xfrm>
            <a:off x="507500" y="1416899"/>
            <a:ext cx="2608474" cy="3411200"/>
          </a:xfrm>
          <a:prstGeom prst="rect">
            <a:avLst/>
          </a:prstGeom>
          <a:noFill/>
          <a:ln>
            <a:noFill/>
          </a:ln>
        </p:spPr>
      </p:pic>
      <p:cxnSp>
        <p:nvCxnSpPr>
          <p:cNvPr id="462" name="Google Shape;462;p64"/>
          <p:cNvCxnSpPr/>
          <p:nvPr/>
        </p:nvCxnSpPr>
        <p:spPr>
          <a:xfrm rot="10800000">
            <a:off x="3054450" y="2240975"/>
            <a:ext cx="982800" cy="799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9"/>
          <p:cNvSpPr txBox="1"/>
          <p:nvPr>
            <p:ph type="title"/>
          </p:nvPr>
        </p:nvSpPr>
        <p:spPr>
          <a:xfrm>
            <a:off x="492918" y="374650"/>
            <a:ext cx="8079600" cy="1243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 sz="4800">
                <a:solidFill>
                  <a:srgbClr val="00B0F0"/>
                </a:solidFill>
              </a:rPr>
              <a:t>Definitions related to addiction</a:t>
            </a:r>
            <a:endParaRPr b="1" sz="4800">
              <a:solidFill>
                <a:srgbClr val="00B0F0"/>
              </a:solidFill>
            </a:endParaRPr>
          </a:p>
        </p:txBody>
      </p:sp>
      <p:sp>
        <p:nvSpPr>
          <p:cNvPr id="201" name="Google Shape;201;p29"/>
          <p:cNvSpPr txBox="1"/>
          <p:nvPr>
            <p:ph idx="1" type="body"/>
          </p:nvPr>
        </p:nvSpPr>
        <p:spPr>
          <a:xfrm>
            <a:off x="457200" y="1017974"/>
            <a:ext cx="8229600" cy="39111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544"/>
              </a:spcBef>
              <a:spcAft>
                <a:spcPts val="0"/>
              </a:spcAft>
              <a:buClr>
                <a:schemeClr val="dk1"/>
              </a:buClr>
              <a:buSzPts val="2720"/>
              <a:buChar char=" "/>
            </a:pPr>
            <a:r>
              <a:t/>
            </a:r>
            <a:endParaRPr sz="2720"/>
          </a:p>
          <a:p>
            <a:pPr indent="-342900" lvl="0" marL="342900" rtl="0" algn="l">
              <a:lnSpc>
                <a:spcPct val="80000"/>
              </a:lnSpc>
              <a:spcBef>
                <a:spcPts val="544"/>
              </a:spcBef>
              <a:spcAft>
                <a:spcPts val="0"/>
              </a:spcAft>
              <a:buClr>
                <a:schemeClr val="dk1"/>
              </a:buClr>
              <a:buSzPts val="2720"/>
              <a:buChar char=" "/>
            </a:pPr>
            <a:r>
              <a:rPr lang="en" sz="2720"/>
              <a:t>Physical </a:t>
            </a:r>
            <a:r>
              <a:rPr lang="en" sz="2720"/>
              <a:t>Dependence: </a:t>
            </a:r>
            <a:endParaRPr/>
          </a:p>
          <a:p>
            <a:pPr indent="-285750" lvl="1" marL="742950" rtl="0" algn="l">
              <a:lnSpc>
                <a:spcPct val="80000"/>
              </a:lnSpc>
              <a:spcBef>
                <a:spcPts val="476"/>
              </a:spcBef>
              <a:spcAft>
                <a:spcPts val="0"/>
              </a:spcAft>
              <a:buClr>
                <a:schemeClr val="dk1"/>
              </a:buClr>
              <a:buSzPts val="2380"/>
              <a:buChar char=" "/>
            </a:pPr>
            <a:r>
              <a:rPr lang="en" sz="2380"/>
              <a:t>A state of the body due to habitual drug use and which results in a withdrawal syndrome when use of the substance is reduced or stopped.</a:t>
            </a:r>
            <a:endParaRPr sz="2380"/>
          </a:p>
          <a:p>
            <a:pPr indent="0" lvl="0" marL="742950" rtl="0" algn="l">
              <a:lnSpc>
                <a:spcPct val="80000"/>
              </a:lnSpc>
              <a:spcBef>
                <a:spcPts val="476"/>
              </a:spcBef>
              <a:spcAft>
                <a:spcPts val="0"/>
              </a:spcAft>
              <a:buNone/>
            </a:pPr>
            <a:r>
              <a:t/>
            </a:r>
            <a:endParaRPr sz="2380"/>
          </a:p>
          <a:p>
            <a:pPr indent="-379730" lvl="0" marL="342900" rtl="0" algn="l">
              <a:lnSpc>
                <a:spcPct val="80000"/>
              </a:lnSpc>
              <a:spcBef>
                <a:spcPts val="476"/>
              </a:spcBef>
              <a:spcAft>
                <a:spcPts val="0"/>
              </a:spcAft>
              <a:buClr>
                <a:schemeClr val="dk1"/>
              </a:buClr>
              <a:buSzPts val="2380"/>
              <a:buChar char=" "/>
            </a:pPr>
            <a:r>
              <a:rPr lang="en" sz="2720"/>
              <a:t>Psychological Dependence: </a:t>
            </a:r>
            <a:endParaRPr sz="2380"/>
          </a:p>
          <a:p>
            <a:pPr indent="-322580" lvl="1" marL="742950" rtl="0" algn="l">
              <a:lnSpc>
                <a:spcPct val="80000"/>
              </a:lnSpc>
              <a:spcBef>
                <a:spcPts val="476"/>
              </a:spcBef>
              <a:spcAft>
                <a:spcPts val="0"/>
              </a:spcAft>
              <a:buSzPts val="2380"/>
              <a:buChar char=" "/>
            </a:pPr>
            <a:r>
              <a:rPr lang="en" sz="2380"/>
              <a:t>A compulsion to continue taking a substance or engaging in a behaviour because its use is rewarding. </a:t>
            </a:r>
            <a:endParaRPr sz="2380"/>
          </a:p>
          <a:p>
            <a:pPr indent="-342900" lvl="0" marL="342900" rtl="0" algn="l">
              <a:lnSpc>
                <a:spcPct val="80000"/>
              </a:lnSpc>
              <a:spcBef>
                <a:spcPts val="544"/>
              </a:spcBef>
              <a:spcAft>
                <a:spcPts val="0"/>
              </a:spcAft>
              <a:buClr>
                <a:schemeClr val="dk1"/>
              </a:buClr>
              <a:buSzPts val="2720"/>
              <a:buNone/>
            </a:pPr>
            <a:r>
              <a:t/>
            </a:r>
            <a:endParaRPr sz="2720"/>
          </a:p>
          <a:p>
            <a:pPr indent="-342900" lvl="0" marL="342900" rtl="0" algn="l">
              <a:lnSpc>
                <a:spcPct val="80000"/>
              </a:lnSpc>
              <a:spcBef>
                <a:spcPts val="544"/>
              </a:spcBef>
              <a:spcAft>
                <a:spcPts val="0"/>
              </a:spcAft>
              <a:buClr>
                <a:schemeClr val="dk1"/>
              </a:buClr>
              <a:buSzPts val="2720"/>
              <a:buNone/>
            </a:pPr>
            <a:r>
              <a:t/>
            </a:r>
            <a:endParaRPr sz="272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65"/>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Cognitive Models</a:t>
            </a:r>
            <a:endParaRPr/>
          </a:p>
        </p:txBody>
      </p:sp>
      <p:sp>
        <p:nvSpPr>
          <p:cNvPr id="468" name="Google Shape;468;p65"/>
          <p:cNvSpPr txBox="1"/>
          <p:nvPr>
            <p:ph idx="1" type="body"/>
          </p:nvPr>
        </p:nvSpPr>
        <p:spPr>
          <a:xfrm>
            <a:off x="507492" y="1508760"/>
            <a:ext cx="8065200" cy="282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Clr>
                <a:schemeClr val="dk1"/>
              </a:buClr>
              <a:buSzPts val="1100"/>
              <a:buFont typeface="Arial"/>
              <a:buNone/>
            </a:pPr>
            <a:r>
              <a:rPr lang="en"/>
              <a:t>These are theoretical models of thinking. </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None/>
            </a:pPr>
            <a:r>
              <a:rPr lang="en"/>
              <a:t>EG Beck’s Negative Triad as an explanation of depression</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Some of the theoretical models are computer models which look at storage, input and retrieval processes </a:t>
            </a:r>
            <a:endParaRPr/>
          </a:p>
          <a:p>
            <a:pPr indent="0" lvl="0" marL="0" rtl="0" algn="l">
              <a:spcBef>
                <a:spcPts val="1000"/>
              </a:spcBef>
              <a:spcAft>
                <a:spcPts val="0"/>
              </a:spcAft>
              <a:buNone/>
            </a:pPr>
            <a:r>
              <a:t/>
            </a:r>
            <a:endParaRPr/>
          </a:p>
          <a:p>
            <a:pPr indent="0" lvl="0" marL="0" rtl="0" algn="l">
              <a:spcBef>
                <a:spcPts val="1000"/>
              </a:spcBef>
              <a:spcAft>
                <a:spcPts val="0"/>
              </a:spcAft>
              <a:buClr>
                <a:schemeClr val="dk1"/>
              </a:buClr>
              <a:buSzPts val="1100"/>
              <a:buFont typeface="Arial"/>
              <a:buNone/>
            </a:pPr>
            <a:r>
              <a:rPr lang="en"/>
              <a:t>EG Atkinson and Shiffrin’s Multistore Model of Memory</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sp>
        <p:nvSpPr>
          <p:cNvPr id="473" name="Google Shape;473;p66"/>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Strengths of the Cognitive Approach</a:t>
            </a:r>
            <a:endParaRPr/>
          </a:p>
        </p:txBody>
      </p:sp>
      <p:sp>
        <p:nvSpPr>
          <p:cNvPr id="474" name="Google Shape;474;p66"/>
          <p:cNvSpPr txBox="1"/>
          <p:nvPr>
            <p:ph idx="1" type="body"/>
          </p:nvPr>
        </p:nvSpPr>
        <p:spPr>
          <a:xfrm>
            <a:off x="507492" y="1508760"/>
            <a:ext cx="8065200" cy="282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Google Shape;479;p67"/>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Limitations of the Cognitive Approach</a:t>
            </a:r>
            <a:endParaRPr/>
          </a:p>
        </p:txBody>
      </p:sp>
      <p:sp>
        <p:nvSpPr>
          <p:cNvPr id="480" name="Google Shape;480;p67"/>
          <p:cNvSpPr txBox="1"/>
          <p:nvPr>
            <p:ph idx="1" type="body"/>
          </p:nvPr>
        </p:nvSpPr>
        <p:spPr>
          <a:xfrm>
            <a:off x="507492" y="1508760"/>
            <a:ext cx="8065200" cy="282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Google Shape;485;p68"/>
          <p:cNvSpPr txBox="1"/>
          <p:nvPr>
            <p:ph type="title"/>
          </p:nvPr>
        </p:nvSpPr>
        <p:spPr>
          <a:xfrm>
            <a:off x="452628" y="575564"/>
            <a:ext cx="8085600" cy="2517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4. Biological Approach</a:t>
            </a:r>
            <a:endParaRPr/>
          </a:p>
        </p:txBody>
      </p:sp>
      <p:sp>
        <p:nvSpPr>
          <p:cNvPr id="486" name="Google Shape;486;p68"/>
          <p:cNvSpPr txBox="1"/>
          <p:nvPr>
            <p:ph idx="1" type="body"/>
          </p:nvPr>
        </p:nvSpPr>
        <p:spPr>
          <a:xfrm>
            <a:off x="500634" y="3153157"/>
            <a:ext cx="6919800" cy="123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0" name="Shape 490"/>
        <p:cNvGrpSpPr/>
        <p:nvPr/>
      </p:nvGrpSpPr>
      <p:grpSpPr>
        <a:xfrm>
          <a:off x="0" y="0"/>
          <a:ext cx="0" cy="0"/>
          <a:chOff x="0" y="0"/>
          <a:chExt cx="0" cy="0"/>
        </a:xfrm>
      </p:grpSpPr>
      <p:sp>
        <p:nvSpPr>
          <p:cNvPr id="491" name="Google Shape;491;p69"/>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Assumptions </a:t>
            </a:r>
            <a:endParaRPr/>
          </a:p>
        </p:txBody>
      </p:sp>
      <p:sp>
        <p:nvSpPr>
          <p:cNvPr id="492" name="Google Shape;492;p69"/>
          <p:cNvSpPr txBox="1"/>
          <p:nvPr>
            <p:ph idx="1" type="body"/>
          </p:nvPr>
        </p:nvSpPr>
        <p:spPr>
          <a:xfrm>
            <a:off x="507492" y="1508760"/>
            <a:ext cx="8065200" cy="282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Clr>
                <a:schemeClr val="dk1"/>
              </a:buClr>
              <a:buSzPts val="1100"/>
              <a:buFont typeface="Arial"/>
              <a:buNone/>
            </a:pPr>
            <a:r>
              <a:rPr lang="en"/>
              <a:t>•	There is a direct correlation between brain activity and cognition (thinking).</a:t>
            </a:r>
            <a:endParaRPr/>
          </a:p>
          <a:p>
            <a:pPr indent="0" lvl="0" marL="0" rtl="0" algn="l">
              <a:spcBef>
                <a:spcPts val="1000"/>
              </a:spcBef>
              <a:spcAft>
                <a:spcPts val="0"/>
              </a:spcAft>
              <a:buClr>
                <a:schemeClr val="dk1"/>
              </a:buClr>
              <a:buSzPts val="1100"/>
              <a:buFont typeface="Arial"/>
              <a:buNone/>
            </a:pPr>
            <a:r>
              <a:rPr lang="en"/>
              <a:t>•	Biochemical imbalances and brain structure can affect behaviour.</a:t>
            </a:r>
            <a:endParaRPr/>
          </a:p>
          <a:p>
            <a:pPr indent="0" lvl="0" marL="0" rtl="0" algn="l">
              <a:spcBef>
                <a:spcPts val="1000"/>
              </a:spcBef>
              <a:spcAft>
                <a:spcPts val="0"/>
              </a:spcAft>
              <a:buClr>
                <a:schemeClr val="dk1"/>
              </a:buClr>
              <a:buSzPts val="1100"/>
              <a:buFont typeface="Arial"/>
              <a:buNone/>
            </a:pPr>
            <a:r>
              <a:rPr lang="en"/>
              <a:t>•	Behaviour can be inherited (as it is determined by genetic information).</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Google Shape;497;p70"/>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Genotype and Phenotype</a:t>
            </a:r>
            <a:endParaRPr/>
          </a:p>
        </p:txBody>
      </p:sp>
      <p:sp>
        <p:nvSpPr>
          <p:cNvPr id="498" name="Google Shape;498;p70"/>
          <p:cNvSpPr txBox="1"/>
          <p:nvPr>
            <p:ph idx="1" type="body"/>
          </p:nvPr>
        </p:nvSpPr>
        <p:spPr>
          <a:xfrm>
            <a:off x="507497" y="1508750"/>
            <a:ext cx="5430900" cy="282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lang="en"/>
              <a:t>Phenotype  is the extent to which each genetic characteristic is expressed, as a result of the genotype interacting with the environment</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Genotype is the genetic material that we have</a:t>
            </a:r>
            <a:endParaRPr/>
          </a:p>
        </p:txBody>
      </p:sp>
      <p:pic>
        <p:nvPicPr>
          <p:cNvPr id="499" name="Google Shape;499;p70"/>
          <p:cNvPicPr preferRelativeResize="0"/>
          <p:nvPr/>
        </p:nvPicPr>
        <p:blipFill>
          <a:blip r:embed="rId3">
            <a:alphaModFix/>
          </a:blip>
          <a:stretch>
            <a:fillRect/>
          </a:stretch>
        </p:blipFill>
        <p:spPr>
          <a:xfrm>
            <a:off x="5938375" y="1618150"/>
            <a:ext cx="2936900" cy="22567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sp>
        <p:nvSpPr>
          <p:cNvPr id="504" name="Google Shape;504;p71"/>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Example</a:t>
            </a:r>
            <a:endParaRPr/>
          </a:p>
        </p:txBody>
      </p:sp>
      <p:sp>
        <p:nvSpPr>
          <p:cNvPr id="505" name="Google Shape;505;p71"/>
          <p:cNvSpPr txBox="1"/>
          <p:nvPr>
            <p:ph idx="1" type="body"/>
          </p:nvPr>
        </p:nvSpPr>
        <p:spPr>
          <a:xfrm>
            <a:off x="507497" y="1508750"/>
            <a:ext cx="4879800" cy="282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lang="en" sz="2400"/>
              <a:t>For example, an individual will have a gene/genes to determine their potential height (genotype)</a:t>
            </a:r>
            <a:endParaRPr sz="2400"/>
          </a:p>
          <a:p>
            <a:pPr indent="0" lvl="0" marL="0" rtl="0" algn="l">
              <a:spcBef>
                <a:spcPts val="1000"/>
              </a:spcBef>
              <a:spcAft>
                <a:spcPts val="0"/>
              </a:spcAft>
              <a:buNone/>
            </a:pPr>
            <a:r>
              <a:rPr lang="en" sz="2400"/>
              <a:t>However their actual height (phenotype) will have been influenced by their environment (such as whether they have had a nutritional diet during childhood or not)</a:t>
            </a:r>
            <a:endParaRPr sz="2400"/>
          </a:p>
        </p:txBody>
      </p:sp>
      <p:pic>
        <p:nvPicPr>
          <p:cNvPr id="506" name="Google Shape;506;p71"/>
          <p:cNvPicPr preferRelativeResize="0"/>
          <p:nvPr/>
        </p:nvPicPr>
        <p:blipFill>
          <a:blip r:embed="rId3">
            <a:alphaModFix/>
          </a:blip>
          <a:stretch>
            <a:fillRect/>
          </a:stretch>
        </p:blipFill>
        <p:spPr>
          <a:xfrm>
            <a:off x="5642457" y="0"/>
            <a:ext cx="3501536" cy="51434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Google Shape;511;p72"/>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The Brain and Biochemistry</a:t>
            </a:r>
            <a:endParaRPr/>
          </a:p>
        </p:txBody>
      </p:sp>
      <p:sp>
        <p:nvSpPr>
          <p:cNvPr id="512" name="Google Shape;512;p72"/>
          <p:cNvSpPr txBox="1"/>
          <p:nvPr>
            <p:ph idx="1" type="body"/>
          </p:nvPr>
        </p:nvSpPr>
        <p:spPr>
          <a:xfrm>
            <a:off x="507492" y="1508760"/>
            <a:ext cx="8065200" cy="282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lang="en"/>
              <a:t>The Brain</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4 lobes, each with specific functions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EG Damage to frontal lobe is associated with</a:t>
            </a:r>
            <a:endParaRPr/>
          </a:p>
          <a:p>
            <a:pPr indent="0" lvl="0" marL="0" rtl="0" algn="l">
              <a:spcBef>
                <a:spcPts val="1000"/>
              </a:spcBef>
              <a:spcAft>
                <a:spcPts val="0"/>
              </a:spcAft>
              <a:buNone/>
            </a:pPr>
            <a:r>
              <a:rPr lang="en"/>
              <a:t>psychopathy</a:t>
            </a:r>
            <a:endParaRPr/>
          </a:p>
        </p:txBody>
      </p:sp>
      <p:pic>
        <p:nvPicPr>
          <p:cNvPr id="513" name="Google Shape;513;p72"/>
          <p:cNvPicPr preferRelativeResize="0"/>
          <p:nvPr/>
        </p:nvPicPr>
        <p:blipFill>
          <a:blip r:embed="rId3">
            <a:alphaModFix/>
          </a:blip>
          <a:stretch>
            <a:fillRect/>
          </a:stretch>
        </p:blipFill>
        <p:spPr>
          <a:xfrm>
            <a:off x="6501513" y="2039925"/>
            <a:ext cx="2162175" cy="17621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Google Shape;518;p73"/>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The Brain and Biochemistry</a:t>
            </a:r>
            <a:endParaRPr/>
          </a:p>
        </p:txBody>
      </p:sp>
      <p:sp>
        <p:nvSpPr>
          <p:cNvPr id="519" name="Google Shape;519;p73"/>
          <p:cNvSpPr txBox="1"/>
          <p:nvPr>
            <p:ph idx="1" type="body"/>
          </p:nvPr>
        </p:nvSpPr>
        <p:spPr>
          <a:xfrm>
            <a:off x="507497" y="1508750"/>
            <a:ext cx="5255100" cy="282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lang="en"/>
              <a:t>Neurotransmitters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Chemicals that allow neurons to communicate with each other</a:t>
            </a:r>
            <a:endParaRPr/>
          </a:p>
          <a:p>
            <a:pPr indent="0" lvl="0" marL="0" rtl="0" algn="l">
              <a:spcBef>
                <a:spcPts val="1000"/>
              </a:spcBef>
              <a:spcAft>
                <a:spcPts val="0"/>
              </a:spcAft>
              <a:buNone/>
            </a:pPr>
            <a:r>
              <a:rPr lang="en"/>
              <a:t>Abnormal levels of certain NTs are associated with changes in behaviour</a:t>
            </a:r>
            <a:endParaRPr/>
          </a:p>
          <a:p>
            <a:pPr indent="0" lvl="0" marL="0" rtl="0" algn="l">
              <a:spcBef>
                <a:spcPts val="1000"/>
              </a:spcBef>
              <a:spcAft>
                <a:spcPts val="0"/>
              </a:spcAft>
              <a:buNone/>
            </a:pPr>
            <a:r>
              <a:rPr lang="en"/>
              <a:t>EG low serotonin and depression</a:t>
            </a:r>
            <a:endParaRPr/>
          </a:p>
        </p:txBody>
      </p:sp>
      <p:pic>
        <p:nvPicPr>
          <p:cNvPr id="520" name="Google Shape;520;p73"/>
          <p:cNvPicPr preferRelativeResize="0"/>
          <p:nvPr/>
        </p:nvPicPr>
        <p:blipFill>
          <a:blip r:embed="rId3">
            <a:alphaModFix/>
          </a:blip>
          <a:stretch>
            <a:fillRect/>
          </a:stretch>
        </p:blipFill>
        <p:spPr>
          <a:xfrm>
            <a:off x="5762725" y="1947400"/>
            <a:ext cx="2998650" cy="24521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74"/>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The Brain and Biochemistry</a:t>
            </a:r>
            <a:endParaRPr/>
          </a:p>
        </p:txBody>
      </p:sp>
      <p:sp>
        <p:nvSpPr>
          <p:cNvPr id="526" name="Google Shape;526;p74"/>
          <p:cNvSpPr txBox="1"/>
          <p:nvPr>
            <p:ph idx="1" type="body"/>
          </p:nvPr>
        </p:nvSpPr>
        <p:spPr>
          <a:xfrm>
            <a:off x="507498" y="1508750"/>
            <a:ext cx="5991300" cy="282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lang="en"/>
              <a:t>Hormones</a:t>
            </a:r>
            <a:endParaRPr/>
          </a:p>
          <a:p>
            <a:pPr indent="0" lvl="0" marL="0" rtl="0" algn="l">
              <a:spcBef>
                <a:spcPts val="1000"/>
              </a:spcBef>
              <a:spcAft>
                <a:spcPts val="0"/>
              </a:spcAft>
              <a:buNone/>
            </a:pPr>
            <a:r>
              <a:rPr lang="en"/>
              <a:t>Chemical messengers produced by glands of the endocrine system. Travel through bloodstream. </a:t>
            </a:r>
            <a:endParaRPr/>
          </a:p>
          <a:p>
            <a:pPr indent="0" lvl="0" marL="0" rtl="0" algn="l">
              <a:spcBef>
                <a:spcPts val="1000"/>
              </a:spcBef>
              <a:spcAft>
                <a:spcPts val="0"/>
              </a:spcAft>
              <a:buClr>
                <a:schemeClr val="dk1"/>
              </a:buClr>
              <a:buSzPts val="1100"/>
              <a:buFont typeface="Arial"/>
              <a:buNone/>
            </a:pPr>
            <a:r>
              <a:rPr lang="en"/>
              <a:t>Abnormal levels of certain hormones are associated with changes in behaviour</a:t>
            </a:r>
            <a:endParaRPr/>
          </a:p>
          <a:p>
            <a:pPr indent="0" lvl="0" marL="0" rtl="0" algn="l">
              <a:spcBef>
                <a:spcPts val="1000"/>
              </a:spcBef>
              <a:spcAft>
                <a:spcPts val="0"/>
              </a:spcAft>
              <a:buClr>
                <a:schemeClr val="dk1"/>
              </a:buClr>
              <a:buSzPts val="1100"/>
              <a:buFont typeface="Arial"/>
              <a:buNone/>
            </a:pPr>
            <a:r>
              <a:rPr lang="en"/>
              <a:t>EG high testosterone and aggression</a:t>
            </a:r>
            <a:endParaRPr/>
          </a:p>
          <a:p>
            <a:pPr indent="0" lvl="0" marL="0" rtl="0" algn="l">
              <a:spcBef>
                <a:spcPts val="1000"/>
              </a:spcBef>
              <a:spcAft>
                <a:spcPts val="0"/>
              </a:spcAft>
              <a:buNone/>
            </a:pPr>
            <a:r>
              <a:t/>
            </a:r>
            <a:endParaRPr/>
          </a:p>
        </p:txBody>
      </p:sp>
      <p:pic>
        <p:nvPicPr>
          <p:cNvPr id="527" name="Google Shape;527;p74"/>
          <p:cNvPicPr preferRelativeResize="0"/>
          <p:nvPr/>
        </p:nvPicPr>
        <p:blipFill rotWithShape="1">
          <a:blip r:embed="rId3">
            <a:alphaModFix/>
          </a:blip>
          <a:srcRect b="0" l="47371" r="0" t="19191"/>
          <a:stretch/>
        </p:blipFill>
        <p:spPr>
          <a:xfrm>
            <a:off x="6734919" y="1940081"/>
            <a:ext cx="2274324" cy="19618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0"/>
          <p:cNvSpPr txBox="1"/>
          <p:nvPr>
            <p:ph type="title"/>
          </p:nvPr>
        </p:nvSpPr>
        <p:spPr>
          <a:xfrm>
            <a:off x="492918" y="374650"/>
            <a:ext cx="8079600" cy="1243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 sz="4800">
                <a:solidFill>
                  <a:srgbClr val="00B0F0"/>
                </a:solidFill>
              </a:rPr>
              <a:t>Definitions related to addiction</a:t>
            </a:r>
            <a:endParaRPr b="1" sz="4800">
              <a:solidFill>
                <a:srgbClr val="00B0F0"/>
              </a:solidFill>
            </a:endParaRPr>
          </a:p>
        </p:txBody>
      </p:sp>
      <p:sp>
        <p:nvSpPr>
          <p:cNvPr id="207" name="Google Shape;207;p30"/>
          <p:cNvSpPr txBox="1"/>
          <p:nvPr>
            <p:ph idx="1" type="body"/>
          </p:nvPr>
        </p:nvSpPr>
        <p:spPr>
          <a:xfrm>
            <a:off x="457200" y="1017974"/>
            <a:ext cx="8229600" cy="39111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544"/>
              </a:spcBef>
              <a:spcAft>
                <a:spcPts val="0"/>
              </a:spcAft>
              <a:buClr>
                <a:schemeClr val="dk1"/>
              </a:buClr>
              <a:buSzPts val="2720"/>
              <a:buChar char=" "/>
            </a:pPr>
            <a:r>
              <a:t/>
            </a:r>
            <a:endParaRPr sz="2720"/>
          </a:p>
          <a:p>
            <a:pPr indent="-342900" lvl="0" marL="342900" rtl="0" algn="l">
              <a:lnSpc>
                <a:spcPct val="80000"/>
              </a:lnSpc>
              <a:spcBef>
                <a:spcPts val="544"/>
              </a:spcBef>
              <a:spcAft>
                <a:spcPts val="0"/>
              </a:spcAft>
              <a:buClr>
                <a:schemeClr val="dk1"/>
              </a:buClr>
              <a:buSzPts val="2720"/>
              <a:buChar char=" "/>
            </a:pPr>
            <a:r>
              <a:rPr lang="en" sz="2720"/>
              <a:t>Tolerance: </a:t>
            </a:r>
            <a:endParaRPr/>
          </a:p>
          <a:p>
            <a:pPr indent="-285750" lvl="1" marL="742950" rtl="0" algn="l">
              <a:lnSpc>
                <a:spcPct val="80000"/>
              </a:lnSpc>
              <a:spcBef>
                <a:spcPts val="476"/>
              </a:spcBef>
              <a:spcAft>
                <a:spcPts val="0"/>
              </a:spcAft>
              <a:buClr>
                <a:schemeClr val="dk1"/>
              </a:buClr>
              <a:buSzPts val="2380"/>
              <a:buChar char=" "/>
            </a:pPr>
            <a:r>
              <a:rPr lang="en" sz="2380"/>
              <a:t>Linked to physical dependence – where the same dose has less effect and therefore dosages are increased to produce the same effect.</a:t>
            </a:r>
            <a:endParaRPr sz="2380"/>
          </a:p>
          <a:p>
            <a:pPr indent="0" lvl="0" marL="742950" rtl="0" algn="l">
              <a:lnSpc>
                <a:spcPct val="80000"/>
              </a:lnSpc>
              <a:spcBef>
                <a:spcPts val="476"/>
              </a:spcBef>
              <a:spcAft>
                <a:spcPts val="0"/>
              </a:spcAft>
              <a:buNone/>
            </a:pPr>
            <a:r>
              <a:t/>
            </a:r>
            <a:endParaRPr sz="2380"/>
          </a:p>
          <a:p>
            <a:pPr indent="-342900" lvl="0" marL="342900" rtl="0" algn="l">
              <a:lnSpc>
                <a:spcPct val="80000"/>
              </a:lnSpc>
              <a:spcBef>
                <a:spcPts val="544"/>
              </a:spcBef>
              <a:spcAft>
                <a:spcPts val="0"/>
              </a:spcAft>
              <a:buClr>
                <a:schemeClr val="dk1"/>
              </a:buClr>
              <a:buSzPts val="2720"/>
              <a:buChar char=" "/>
            </a:pPr>
            <a:r>
              <a:rPr lang="en" sz="2720"/>
              <a:t>Withdrawal: </a:t>
            </a:r>
            <a:endParaRPr/>
          </a:p>
          <a:p>
            <a:pPr indent="-285750" lvl="1" marL="742950" rtl="0" algn="l">
              <a:lnSpc>
                <a:spcPct val="80000"/>
              </a:lnSpc>
              <a:spcBef>
                <a:spcPts val="476"/>
              </a:spcBef>
              <a:spcAft>
                <a:spcPts val="0"/>
              </a:spcAft>
              <a:buClr>
                <a:schemeClr val="dk1"/>
              </a:buClr>
              <a:buSzPts val="2380"/>
              <a:buChar char=" "/>
            </a:pPr>
            <a:r>
              <a:rPr lang="en" sz="2380"/>
              <a:t>Unpleasant symptoms experienced when abstaining from the addiction.</a:t>
            </a:r>
            <a:endParaRPr sz="2380"/>
          </a:p>
          <a:p>
            <a:pPr indent="-342900" lvl="0" marL="342900" rtl="0" algn="l">
              <a:lnSpc>
                <a:spcPct val="80000"/>
              </a:lnSpc>
              <a:spcBef>
                <a:spcPts val="544"/>
              </a:spcBef>
              <a:spcAft>
                <a:spcPts val="0"/>
              </a:spcAft>
              <a:buClr>
                <a:schemeClr val="dk1"/>
              </a:buClr>
              <a:buSzPts val="2720"/>
              <a:buNone/>
            </a:pPr>
            <a:r>
              <a:t/>
            </a:r>
            <a:endParaRPr sz="2720"/>
          </a:p>
          <a:p>
            <a:pPr indent="-342900" lvl="0" marL="342900" rtl="0" algn="l">
              <a:lnSpc>
                <a:spcPct val="80000"/>
              </a:lnSpc>
              <a:spcBef>
                <a:spcPts val="544"/>
              </a:spcBef>
              <a:spcAft>
                <a:spcPts val="0"/>
              </a:spcAft>
              <a:buClr>
                <a:schemeClr val="dk1"/>
              </a:buClr>
              <a:buSzPts val="2720"/>
              <a:buNone/>
            </a:pPr>
            <a:r>
              <a:t/>
            </a:r>
            <a:endParaRPr sz="272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sp>
        <p:nvSpPr>
          <p:cNvPr id="532" name="Google Shape;532;p75"/>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Evolution</a:t>
            </a:r>
            <a:endParaRPr/>
          </a:p>
        </p:txBody>
      </p:sp>
      <p:sp>
        <p:nvSpPr>
          <p:cNvPr id="533" name="Google Shape;533;p75"/>
          <p:cNvSpPr txBox="1"/>
          <p:nvPr>
            <p:ph idx="1" type="body"/>
          </p:nvPr>
        </p:nvSpPr>
        <p:spPr>
          <a:xfrm>
            <a:off x="507492" y="1813560"/>
            <a:ext cx="8065200" cy="28245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Clr>
                <a:schemeClr val="dk1"/>
              </a:buClr>
              <a:buSzPts val="1100"/>
              <a:buFont typeface="Arial"/>
              <a:buNone/>
            </a:pPr>
            <a:r>
              <a:rPr b="1" lang="en"/>
              <a:t>Biological psychologists believe that behavioural characteristics have evolved in the same way as our physical characteristics</a:t>
            </a:r>
            <a:r>
              <a:rPr lang="en"/>
              <a:t>. The process of </a:t>
            </a:r>
            <a:r>
              <a:rPr b="1" lang="en"/>
              <a:t>natural selection</a:t>
            </a:r>
            <a:r>
              <a:rPr lang="en"/>
              <a:t> argues that behavioural characteristics which were more adapted to the environment (i.e. they helped the individuals to survive and to reproduce) were the ones which were passed on through genes to successive generations. Individuals without these </a:t>
            </a:r>
            <a:r>
              <a:rPr b="1" lang="en"/>
              <a:t>adaptive characteristics</a:t>
            </a:r>
            <a:r>
              <a:rPr lang="en"/>
              <a:t> were unable to survive and reproduce. </a:t>
            </a:r>
            <a:endParaRPr/>
          </a:p>
          <a:p>
            <a:pPr indent="0" lvl="0" marL="0" rtl="0" algn="l">
              <a:spcBef>
                <a:spcPts val="1000"/>
              </a:spcBef>
              <a:spcAft>
                <a:spcPts val="0"/>
              </a:spcAft>
              <a:buClr>
                <a:schemeClr val="dk1"/>
              </a:buClr>
              <a:buSzPts val="1100"/>
              <a:buFont typeface="Arial"/>
              <a:buNone/>
            </a:pPr>
            <a:r>
              <a:rPr lang="en"/>
              <a:t>For example, it is suggested that characteristics such as </a:t>
            </a:r>
            <a:r>
              <a:rPr b="1" lang="en"/>
              <a:t>intelligence and aggression</a:t>
            </a:r>
            <a:r>
              <a:rPr lang="en"/>
              <a:t> would have increased the chances of </a:t>
            </a:r>
            <a:r>
              <a:rPr b="1" lang="en"/>
              <a:t>survival</a:t>
            </a:r>
            <a:r>
              <a:rPr lang="en"/>
              <a:t> for our ancestors, they would have been passed on through successive generations which is why these characteristics are still seen amongst the population today.</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None/>
            </a:pPr>
            <a:r>
              <a:t/>
            </a:r>
            <a:endParaRPr/>
          </a:p>
        </p:txBody>
      </p:sp>
      <p:pic>
        <p:nvPicPr>
          <p:cNvPr id="534" name="Google Shape;534;p75"/>
          <p:cNvPicPr preferRelativeResize="0"/>
          <p:nvPr/>
        </p:nvPicPr>
        <p:blipFill rotWithShape="1">
          <a:blip r:embed="rId3">
            <a:alphaModFix/>
          </a:blip>
          <a:srcRect b="33930" l="0" r="0" t="34105"/>
          <a:stretch/>
        </p:blipFill>
        <p:spPr>
          <a:xfrm>
            <a:off x="4723050" y="-10"/>
            <a:ext cx="4420950" cy="166182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8" name="Shape 538"/>
        <p:cNvGrpSpPr/>
        <p:nvPr/>
      </p:nvGrpSpPr>
      <p:grpSpPr>
        <a:xfrm>
          <a:off x="0" y="0"/>
          <a:ext cx="0" cy="0"/>
          <a:chOff x="0" y="0"/>
          <a:chExt cx="0" cy="0"/>
        </a:xfrm>
      </p:grpSpPr>
      <p:sp>
        <p:nvSpPr>
          <p:cNvPr id="539" name="Google Shape;539;p76"/>
          <p:cNvSpPr txBox="1"/>
          <p:nvPr>
            <p:ph type="title"/>
          </p:nvPr>
        </p:nvSpPr>
        <p:spPr>
          <a:xfrm>
            <a:off x="492918" y="374650"/>
            <a:ext cx="8079600" cy="124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HW</a:t>
            </a:r>
            <a:endParaRPr/>
          </a:p>
        </p:txBody>
      </p:sp>
      <p:sp>
        <p:nvSpPr>
          <p:cNvPr id="540" name="Google Shape;540;p76"/>
          <p:cNvSpPr txBox="1"/>
          <p:nvPr>
            <p:ph idx="1" type="body"/>
          </p:nvPr>
        </p:nvSpPr>
        <p:spPr>
          <a:xfrm>
            <a:off x="507492" y="1508760"/>
            <a:ext cx="8065200" cy="2824500"/>
          </a:xfrm>
          <a:prstGeom prst="rect">
            <a:avLst/>
          </a:prstGeom>
        </p:spPr>
        <p:txBody>
          <a:bodyPr anchorCtr="0" anchor="t" bIns="34275" lIns="68575" spcFirstLastPara="1" rIns="68575" wrap="square" tIns="34275">
            <a:noAutofit/>
          </a:bodyPr>
          <a:lstStyle/>
          <a:p>
            <a:pPr indent="-317500" lvl="0" marL="457200" rtl="0" algn="l">
              <a:spcBef>
                <a:spcPts val="1000"/>
              </a:spcBef>
              <a:spcAft>
                <a:spcPts val="0"/>
              </a:spcAft>
              <a:buSzPts val="1400"/>
              <a:buAutoNum type="arabicPeriod"/>
            </a:pPr>
            <a:r>
              <a:rPr lang="en"/>
              <a:t>Make sure slides from today are fully annotated. I have uploaded my ppt under the Week 1 section. Bring these with you to the lesson.</a:t>
            </a:r>
            <a:endParaRPr/>
          </a:p>
          <a:p>
            <a:pPr indent="0" lvl="0" marL="0" rtl="0" algn="l">
              <a:spcBef>
                <a:spcPts val="1000"/>
              </a:spcBef>
              <a:spcAft>
                <a:spcPts val="0"/>
              </a:spcAft>
              <a:buNone/>
            </a:pPr>
            <a:r>
              <a:t/>
            </a:r>
            <a:endParaRPr/>
          </a:p>
          <a:p>
            <a:pPr indent="-317500" lvl="0" marL="457200" rtl="0" algn="l">
              <a:spcBef>
                <a:spcPts val="1000"/>
              </a:spcBef>
              <a:spcAft>
                <a:spcPts val="0"/>
              </a:spcAft>
              <a:buSzPts val="1400"/>
              <a:buAutoNum type="arabicPeriod"/>
            </a:pPr>
            <a:r>
              <a:rPr lang="en"/>
              <a:t>Use reliable internet resources to find and make notes on the lecture handout on the strengths and limitations of each of the 4 approaches </a:t>
            </a:r>
            <a:endParaRPr/>
          </a:p>
          <a:p>
            <a:pPr indent="0" lvl="0" marL="0" rtl="0" algn="l">
              <a:spcBef>
                <a:spcPts val="1000"/>
              </a:spcBef>
              <a:spcAft>
                <a:spcPts val="0"/>
              </a:spcAft>
              <a:buNone/>
            </a:pPr>
            <a:r>
              <a:rPr lang="en"/>
              <a:t>	EG tutor2u, simplypsychology…Not wikipedia!</a:t>
            </a:r>
            <a:endParaRPr/>
          </a:p>
          <a:p>
            <a:pPr indent="457200" lvl="0" marL="0" rtl="0" algn="l">
              <a:spcBef>
                <a:spcPts val="1000"/>
              </a:spcBef>
              <a:spcAft>
                <a:spcPts val="0"/>
              </a:spcAft>
              <a:buNone/>
            </a:pPr>
            <a:r>
              <a:rPr lang="en"/>
              <a:t>Need at least 1 strength and 1 limitation for each approach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1"/>
          <p:cNvSpPr txBox="1"/>
          <p:nvPr>
            <p:ph type="title"/>
          </p:nvPr>
        </p:nvSpPr>
        <p:spPr>
          <a:xfrm>
            <a:off x="492918" y="374650"/>
            <a:ext cx="8079600" cy="1243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 sz="4800">
                <a:solidFill>
                  <a:srgbClr val="00B0F0"/>
                </a:solidFill>
              </a:rPr>
              <a:t>Definitions related to addiction</a:t>
            </a:r>
            <a:endParaRPr b="1" sz="4800">
              <a:solidFill>
                <a:srgbClr val="00B0F0"/>
              </a:solidFill>
            </a:endParaRPr>
          </a:p>
        </p:txBody>
      </p:sp>
      <p:sp>
        <p:nvSpPr>
          <p:cNvPr id="213" name="Google Shape;213;p31"/>
          <p:cNvSpPr txBox="1"/>
          <p:nvPr>
            <p:ph idx="1" type="body"/>
          </p:nvPr>
        </p:nvSpPr>
        <p:spPr>
          <a:xfrm>
            <a:off x="457200" y="1017974"/>
            <a:ext cx="8229600" cy="3911100"/>
          </a:xfrm>
          <a:prstGeom prst="rect">
            <a:avLst/>
          </a:prstGeom>
          <a:noFill/>
          <a:ln>
            <a:noFill/>
          </a:ln>
        </p:spPr>
        <p:txBody>
          <a:bodyPr anchorCtr="0" anchor="t" bIns="45700" lIns="91425" spcFirstLastPara="1" rIns="91425" wrap="square" tIns="45700">
            <a:noAutofit/>
          </a:bodyPr>
          <a:lstStyle/>
          <a:p>
            <a:pPr indent="0" lvl="0" marL="342900" rtl="0" algn="l">
              <a:lnSpc>
                <a:spcPct val="80000"/>
              </a:lnSpc>
              <a:spcBef>
                <a:spcPts val="0"/>
              </a:spcBef>
              <a:spcAft>
                <a:spcPts val="0"/>
              </a:spcAft>
              <a:buNone/>
            </a:pPr>
            <a:r>
              <a:t/>
            </a:r>
            <a:endParaRPr sz="2720"/>
          </a:p>
          <a:p>
            <a:pPr indent="-342900" lvl="0" marL="342900" rtl="0" algn="l">
              <a:lnSpc>
                <a:spcPct val="80000"/>
              </a:lnSpc>
              <a:spcBef>
                <a:spcPts val="0"/>
              </a:spcBef>
              <a:spcAft>
                <a:spcPts val="0"/>
              </a:spcAft>
              <a:buClr>
                <a:schemeClr val="dk1"/>
              </a:buClr>
              <a:buSzPts val="2720"/>
              <a:buChar char=" "/>
            </a:pPr>
            <a:r>
              <a:t/>
            </a:r>
            <a:endParaRPr sz="2720"/>
          </a:p>
          <a:p>
            <a:pPr indent="-342900" lvl="0" marL="342900" rtl="0" algn="l">
              <a:lnSpc>
                <a:spcPct val="80000"/>
              </a:lnSpc>
              <a:spcBef>
                <a:spcPts val="0"/>
              </a:spcBef>
              <a:spcAft>
                <a:spcPts val="0"/>
              </a:spcAft>
              <a:buClr>
                <a:schemeClr val="dk1"/>
              </a:buClr>
              <a:buSzPts val="2720"/>
              <a:buChar char=" "/>
            </a:pPr>
            <a:r>
              <a:rPr lang="en" sz="2720"/>
              <a:t>Addiction: </a:t>
            </a:r>
            <a:endParaRPr/>
          </a:p>
          <a:p>
            <a:pPr indent="-285750" lvl="1" marL="742950" rtl="0" algn="l">
              <a:lnSpc>
                <a:spcPct val="80000"/>
              </a:lnSpc>
              <a:spcBef>
                <a:spcPts val="476"/>
              </a:spcBef>
              <a:spcAft>
                <a:spcPts val="0"/>
              </a:spcAft>
              <a:buClr>
                <a:schemeClr val="dk1"/>
              </a:buClr>
              <a:buSzPts val="2380"/>
              <a:buChar char=" "/>
            </a:pPr>
            <a:r>
              <a:rPr lang="en" sz="2380"/>
              <a:t>A disorder in which an individual takes a substance/engages in a behaviour which is pleasurable but eventually becomes compulsive with harmful consequences. Marked by physical and/or psychological dependence, tolerance and withdrawal. </a:t>
            </a:r>
            <a:endParaRPr sz="2380"/>
          </a:p>
          <a:p>
            <a:pPr indent="-342900" lvl="0" marL="342900" rtl="0" algn="l">
              <a:lnSpc>
                <a:spcPct val="80000"/>
              </a:lnSpc>
              <a:spcBef>
                <a:spcPts val="544"/>
              </a:spcBef>
              <a:spcAft>
                <a:spcPts val="0"/>
              </a:spcAft>
              <a:buClr>
                <a:schemeClr val="dk1"/>
              </a:buClr>
              <a:buSzPts val="2720"/>
              <a:buNone/>
            </a:pPr>
            <a:r>
              <a:t/>
            </a:r>
            <a:endParaRPr sz="272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2"/>
          <p:cNvSpPr txBox="1"/>
          <p:nvPr>
            <p:ph type="ctrTitle"/>
          </p:nvPr>
        </p:nvSpPr>
        <p:spPr>
          <a:xfrm>
            <a:off x="452628" y="577850"/>
            <a:ext cx="8086800" cy="25146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Understanding Addiction</a:t>
            </a:r>
            <a:endParaRPr/>
          </a:p>
        </p:txBody>
      </p:sp>
      <p:sp>
        <p:nvSpPr>
          <p:cNvPr id="219" name="Google Shape;219;p32"/>
          <p:cNvSpPr txBox="1"/>
          <p:nvPr>
            <p:ph idx="1" type="subTitle"/>
          </p:nvPr>
        </p:nvSpPr>
        <p:spPr>
          <a:xfrm>
            <a:off x="500625" y="3155148"/>
            <a:ext cx="6921300" cy="1607700"/>
          </a:xfrm>
          <a:prstGeom prst="rect">
            <a:avLst/>
          </a:prstGeom>
        </p:spPr>
        <p:txBody>
          <a:bodyPr anchorCtr="0" anchor="t" bIns="34275" lIns="68575" spcFirstLastPara="1" rIns="68575" wrap="square" tIns="34275">
            <a:noAutofit/>
          </a:bodyPr>
          <a:lstStyle/>
          <a:p>
            <a:pPr indent="-381000" lvl="0" marL="457200" rtl="0" algn="l">
              <a:spcBef>
                <a:spcPts val="1000"/>
              </a:spcBef>
              <a:spcAft>
                <a:spcPts val="0"/>
              </a:spcAft>
              <a:buSzPts val="2400"/>
              <a:buAutoNum type="arabicPeriod"/>
            </a:pPr>
            <a:r>
              <a:rPr lang="en"/>
              <a:t>Introduction and Key Theory</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Becky Tremayne - Psychology Teacher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3"/>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Course overview</a:t>
            </a:r>
            <a:endParaRPr/>
          </a:p>
        </p:txBody>
      </p:sp>
      <p:sp>
        <p:nvSpPr>
          <p:cNvPr id="225" name="Google Shape;225;p33"/>
          <p:cNvSpPr txBox="1"/>
          <p:nvPr>
            <p:ph idx="1" type="body"/>
          </p:nvPr>
        </p:nvSpPr>
        <p:spPr>
          <a:xfrm>
            <a:off x="311700" y="1152475"/>
            <a:ext cx="8520600" cy="3743100"/>
          </a:xfrm>
          <a:prstGeom prst="rect">
            <a:avLst/>
          </a:prstGeom>
        </p:spPr>
        <p:txBody>
          <a:bodyPr anchorCtr="0" anchor="t" bIns="34275" lIns="68575" spcFirstLastPara="1" rIns="68575" wrap="square" tIns="34275">
            <a:noAutofit/>
          </a:bodyPr>
          <a:lstStyle/>
          <a:p>
            <a:pPr indent="-419100" lvl="0" marL="457200" rtl="0" algn="l">
              <a:spcBef>
                <a:spcPts val="1000"/>
              </a:spcBef>
              <a:spcAft>
                <a:spcPts val="0"/>
              </a:spcAft>
              <a:buSzPts val="3000"/>
              <a:buAutoNum type="arabicPeriod"/>
            </a:pPr>
            <a:r>
              <a:rPr lang="en" sz="3000"/>
              <a:t>Introduction to addiction</a:t>
            </a:r>
            <a:endParaRPr sz="3000"/>
          </a:p>
          <a:p>
            <a:pPr indent="-419100" lvl="0" marL="457200" rtl="0" algn="l">
              <a:spcBef>
                <a:spcPts val="0"/>
              </a:spcBef>
              <a:spcAft>
                <a:spcPts val="0"/>
              </a:spcAft>
              <a:buSzPts val="3000"/>
              <a:buAutoNum type="arabicPeriod"/>
            </a:pPr>
            <a:r>
              <a:rPr lang="en" sz="3000"/>
              <a:t>Smoking addiction</a:t>
            </a:r>
            <a:endParaRPr sz="3000"/>
          </a:p>
          <a:p>
            <a:pPr indent="-419100" lvl="0" marL="457200" rtl="0" algn="l">
              <a:spcBef>
                <a:spcPts val="0"/>
              </a:spcBef>
              <a:spcAft>
                <a:spcPts val="0"/>
              </a:spcAft>
              <a:buSzPts val="3000"/>
              <a:buAutoNum type="arabicPeriod"/>
            </a:pPr>
            <a:r>
              <a:rPr lang="en" sz="3000"/>
              <a:t>Gambling addiction</a:t>
            </a:r>
            <a:endParaRPr sz="3000"/>
          </a:p>
          <a:p>
            <a:pPr indent="-419100" lvl="0" marL="457200" rtl="0" algn="l">
              <a:spcBef>
                <a:spcPts val="0"/>
              </a:spcBef>
              <a:spcAft>
                <a:spcPts val="0"/>
              </a:spcAft>
              <a:buSzPts val="3000"/>
              <a:buAutoNum type="arabicPeriod"/>
            </a:pPr>
            <a:r>
              <a:rPr lang="en" sz="3000"/>
              <a:t>Drug addiction (Guest Speaker ?)</a:t>
            </a:r>
            <a:endParaRPr sz="3000"/>
          </a:p>
          <a:p>
            <a:pPr indent="-419100" lvl="0" marL="457200" rtl="0" algn="l">
              <a:spcBef>
                <a:spcPts val="0"/>
              </a:spcBef>
              <a:spcAft>
                <a:spcPts val="0"/>
              </a:spcAft>
              <a:buSzPts val="3000"/>
              <a:buAutoNum type="arabicPeriod"/>
            </a:pPr>
            <a:r>
              <a:rPr lang="en" sz="3000"/>
              <a:t>Research</a:t>
            </a:r>
            <a:endParaRPr sz="3000"/>
          </a:p>
          <a:p>
            <a:pPr indent="-419100" lvl="0" marL="457200" rtl="0" algn="l">
              <a:spcBef>
                <a:spcPts val="0"/>
              </a:spcBef>
              <a:spcAft>
                <a:spcPts val="0"/>
              </a:spcAft>
              <a:buSzPts val="3000"/>
              <a:buAutoNum type="arabicPeriod"/>
            </a:pPr>
            <a:r>
              <a:rPr lang="en" sz="3000"/>
              <a:t>Unusual Addictions inc. technology</a:t>
            </a:r>
            <a:endParaRPr sz="3000"/>
          </a:p>
          <a:p>
            <a:pPr indent="-419100" lvl="0" marL="457200" rtl="0" algn="l">
              <a:spcBef>
                <a:spcPts val="0"/>
              </a:spcBef>
              <a:spcAft>
                <a:spcPts val="0"/>
              </a:spcAft>
              <a:buSzPts val="3000"/>
              <a:buAutoNum type="arabicPeriod"/>
            </a:pPr>
            <a:r>
              <a:rPr lang="en" sz="3000"/>
              <a:t>Media Portrayals of addiction</a:t>
            </a:r>
            <a:endParaRPr sz="3000"/>
          </a:p>
          <a:p>
            <a:pPr indent="-419100" lvl="0" marL="457200" rtl="0" algn="l">
              <a:spcBef>
                <a:spcPts val="0"/>
              </a:spcBef>
              <a:spcAft>
                <a:spcPts val="0"/>
              </a:spcAft>
              <a:buSzPts val="3000"/>
              <a:buAutoNum type="arabicPeriod"/>
            </a:pPr>
            <a:r>
              <a:rPr lang="en" sz="3000"/>
              <a:t>Interventions</a:t>
            </a:r>
            <a:endParaRPr sz="3000"/>
          </a:p>
          <a:p>
            <a:pPr indent="-419100" lvl="0" marL="457200" rtl="0" algn="l">
              <a:spcBef>
                <a:spcPts val="0"/>
              </a:spcBef>
              <a:spcAft>
                <a:spcPts val="0"/>
              </a:spcAft>
              <a:buSzPts val="3000"/>
              <a:buAutoNum type="arabicPeriod"/>
            </a:pPr>
            <a:r>
              <a:rPr lang="en" sz="3000"/>
              <a:t>Addiction in Pregnancy - Guest Speaker</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4"/>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Aims of this course:</a:t>
            </a:r>
            <a:endParaRPr/>
          </a:p>
        </p:txBody>
      </p:sp>
      <p:sp>
        <p:nvSpPr>
          <p:cNvPr id="231" name="Google Shape;231;p34"/>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lang="en"/>
              <a:t>To understand 4 key approaches in psychology</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To apply knowledge of these approaches to specific addictions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To understand common treatments for addictions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To analyse how media portrayals and public policies influence addiction</a:t>
            </a:r>
            <a:endParaRPr/>
          </a:p>
          <a:p>
            <a:pPr indent="0" lvl="0" marL="0" rtl="0" algn="l">
              <a:spcBef>
                <a:spcPts val="10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etropolitan">
  <a:themeElements>
    <a:clrScheme name="Metropolitan">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tropolitan">
  <a:themeElements>
    <a:clrScheme name="Metropolitan">
      <a:dk1>
        <a:srgbClr val="000000"/>
      </a:dk1>
      <a:lt1>
        <a:srgbClr val="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