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36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2A91-B19C-4154-9B63-5DB44A915310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BE899-8BC8-4712-A700-90916C9C1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482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2A91-B19C-4154-9B63-5DB44A915310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BE899-8BC8-4712-A700-90916C9C1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7407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2A91-B19C-4154-9B63-5DB44A915310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BE899-8BC8-4712-A700-90916C9C1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842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2A91-B19C-4154-9B63-5DB44A915310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BE899-8BC8-4712-A700-90916C9C1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335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2A91-B19C-4154-9B63-5DB44A915310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BE899-8BC8-4712-A700-90916C9C1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63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2A91-B19C-4154-9B63-5DB44A915310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BE899-8BC8-4712-A700-90916C9C1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418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2A91-B19C-4154-9B63-5DB44A915310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BE899-8BC8-4712-A700-90916C9C1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034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2A91-B19C-4154-9B63-5DB44A915310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BE899-8BC8-4712-A700-90916C9C1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528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2A91-B19C-4154-9B63-5DB44A915310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BE899-8BC8-4712-A700-90916C9C1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110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2A91-B19C-4154-9B63-5DB44A915310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BE899-8BC8-4712-A700-90916C9C1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364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B2A91-B19C-4154-9B63-5DB44A915310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BE899-8BC8-4712-A700-90916C9C1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311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B2A91-B19C-4154-9B63-5DB44A915310}" type="datetimeFigureOut">
              <a:rPr lang="en-GB" smtClean="0"/>
              <a:t>11/10/2019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BE899-8BC8-4712-A700-90916C9C1C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517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Understanding Addiction: Course Overview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fontAlgn="base">
              <a:buFont typeface="+mj-lt"/>
              <a:buAutoNum type="arabicPeriod"/>
            </a:pPr>
            <a:r>
              <a:rPr lang="en-GB" dirty="0"/>
              <a:t>Introduction to addiction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en-GB" dirty="0"/>
              <a:t>Smoking addiction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en-GB" dirty="0"/>
              <a:t>Gambling addiction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en-GB" dirty="0" smtClean="0"/>
              <a:t>Research</a:t>
            </a:r>
            <a:endParaRPr lang="en-GB" dirty="0"/>
          </a:p>
          <a:p>
            <a:pPr marL="514350" indent="-514350" fontAlgn="base">
              <a:buFont typeface="+mj-lt"/>
              <a:buAutoNum type="arabicPeriod"/>
            </a:pPr>
            <a:r>
              <a:rPr lang="en-GB" dirty="0"/>
              <a:t>Drug addiction (Guest Speaker ?) </a:t>
            </a:r>
            <a:endParaRPr lang="en-GB" dirty="0" smtClean="0"/>
          </a:p>
          <a:p>
            <a:pPr marL="514350" indent="-514350" fontAlgn="base">
              <a:buFont typeface="+mj-lt"/>
              <a:buAutoNum type="arabicPeriod"/>
            </a:pPr>
            <a:r>
              <a:rPr lang="en-GB" dirty="0" smtClean="0"/>
              <a:t>Unusual </a:t>
            </a:r>
            <a:r>
              <a:rPr lang="en-GB" dirty="0"/>
              <a:t>Addictions </a:t>
            </a:r>
            <a:r>
              <a:rPr lang="en-GB" dirty="0" err="1"/>
              <a:t>inc.</a:t>
            </a:r>
            <a:r>
              <a:rPr lang="en-GB" dirty="0"/>
              <a:t> technology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en-GB" dirty="0"/>
              <a:t>Media Portrayals of addiction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en-GB" dirty="0"/>
              <a:t>Interventions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en-GB" dirty="0"/>
              <a:t>Addiction in Pregnancy - Guest Speaker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1315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35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Understanding Addiction: Course Overview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Addiction: Course Overview</dc:title>
  <dc:creator>Rebecca Tremayne</dc:creator>
  <cp:lastModifiedBy>Rebecca Tremayne</cp:lastModifiedBy>
  <cp:revision>2</cp:revision>
  <dcterms:created xsi:type="dcterms:W3CDTF">2019-10-11T09:14:50Z</dcterms:created>
  <dcterms:modified xsi:type="dcterms:W3CDTF">2019-10-11T09:24:07Z</dcterms:modified>
</cp:coreProperties>
</file>