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3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48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40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84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4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3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52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11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6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31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2A91-B19C-4154-9B63-5DB44A91531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E899-8BC8-4712-A700-90916C9C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1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Addiction: Course Overview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Introduction to addiction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Smoking addiction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Gambling addiction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 smtClean="0"/>
              <a:t>Research</a:t>
            </a:r>
            <a:endParaRPr lang="en-GB" dirty="0"/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Drug addiction (Guest Speaker ?) </a:t>
            </a:r>
            <a:endParaRPr lang="en-GB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n-GB" dirty="0" smtClean="0"/>
              <a:t>Unusual </a:t>
            </a:r>
            <a:r>
              <a:rPr lang="en-GB" dirty="0"/>
              <a:t>Addictions </a:t>
            </a:r>
            <a:r>
              <a:rPr lang="en-GB" dirty="0" err="1"/>
              <a:t>inc.</a:t>
            </a:r>
            <a:r>
              <a:rPr lang="en-GB" dirty="0"/>
              <a:t> technology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Media Portrayals of addiction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Interventions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Addiction in Pregnancy - Guest Speaker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31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Understanding Addiction: Course Overview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Addiction: Course Overview</dc:title>
  <dc:creator>Rebecca Tremayne</dc:creator>
  <cp:lastModifiedBy>Rebecca Tremayne</cp:lastModifiedBy>
  <cp:revision>2</cp:revision>
  <dcterms:created xsi:type="dcterms:W3CDTF">2019-10-11T09:14:50Z</dcterms:created>
  <dcterms:modified xsi:type="dcterms:W3CDTF">2019-10-11T09:24:07Z</dcterms:modified>
</cp:coreProperties>
</file>