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529" r:id="rId3"/>
    <p:sldId id="257" r:id="rId4"/>
    <p:sldId id="258" r:id="rId5"/>
    <p:sldId id="527" r:id="rId6"/>
    <p:sldId id="259" r:id="rId7"/>
    <p:sldId id="525" r:id="rId8"/>
    <p:sldId id="52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7" d="100"/>
          <a:sy n="107" d="100"/>
        </p:scale>
        <p:origin x="138"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60656-E39B-40FF-BF0F-A252F02B68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4AD0C9E-C9D9-4863-B031-B4AC84497F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12947C8-1D86-4AB7-A56E-F898048980E7}"/>
              </a:ext>
            </a:extLst>
          </p:cNvPr>
          <p:cNvSpPr>
            <a:spLocks noGrp="1"/>
          </p:cNvSpPr>
          <p:nvPr>
            <p:ph type="dt" sz="half" idx="10"/>
          </p:nvPr>
        </p:nvSpPr>
        <p:spPr/>
        <p:txBody>
          <a:bodyPr/>
          <a:lstStyle/>
          <a:p>
            <a:fld id="{83E2EE0C-088E-4BA7-BB6E-03D323C0B436}" type="datetimeFigureOut">
              <a:rPr lang="en-GB" smtClean="0"/>
              <a:t>02/03/2020</a:t>
            </a:fld>
            <a:endParaRPr lang="en-GB"/>
          </a:p>
        </p:txBody>
      </p:sp>
      <p:sp>
        <p:nvSpPr>
          <p:cNvPr id="5" name="Footer Placeholder 4">
            <a:extLst>
              <a:ext uri="{FF2B5EF4-FFF2-40B4-BE49-F238E27FC236}">
                <a16:creationId xmlns:a16="http://schemas.microsoft.com/office/drawing/2014/main" id="{8BEACEEB-F0E6-494B-BCF8-CD5A29FF6A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B4D0C1-C8CA-485B-9DC7-52C2D0C0A27F}"/>
              </a:ext>
            </a:extLst>
          </p:cNvPr>
          <p:cNvSpPr>
            <a:spLocks noGrp="1"/>
          </p:cNvSpPr>
          <p:nvPr>
            <p:ph type="sldNum" sz="quarter" idx="12"/>
          </p:nvPr>
        </p:nvSpPr>
        <p:spPr/>
        <p:txBody>
          <a:bodyPr/>
          <a:lstStyle/>
          <a:p>
            <a:fld id="{F1766BEE-207E-498A-809E-B118EED9BAA4}" type="slidenum">
              <a:rPr lang="en-GB" smtClean="0"/>
              <a:t>‹#›</a:t>
            </a:fld>
            <a:endParaRPr lang="en-GB"/>
          </a:p>
        </p:txBody>
      </p:sp>
    </p:spTree>
    <p:extLst>
      <p:ext uri="{BB962C8B-B14F-4D97-AF65-F5344CB8AC3E}">
        <p14:creationId xmlns:p14="http://schemas.microsoft.com/office/powerpoint/2010/main" val="2555198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F7FA8-2729-4D35-BB37-BE1E3EA74B0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27780AB-5E2D-490F-BC01-F98CC53133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26EDF9-755F-402C-A5EB-25F7515EE7A3}"/>
              </a:ext>
            </a:extLst>
          </p:cNvPr>
          <p:cNvSpPr>
            <a:spLocks noGrp="1"/>
          </p:cNvSpPr>
          <p:nvPr>
            <p:ph type="dt" sz="half" idx="10"/>
          </p:nvPr>
        </p:nvSpPr>
        <p:spPr/>
        <p:txBody>
          <a:bodyPr/>
          <a:lstStyle/>
          <a:p>
            <a:fld id="{83E2EE0C-088E-4BA7-BB6E-03D323C0B436}" type="datetimeFigureOut">
              <a:rPr lang="en-GB" smtClean="0"/>
              <a:t>02/03/2020</a:t>
            </a:fld>
            <a:endParaRPr lang="en-GB"/>
          </a:p>
        </p:txBody>
      </p:sp>
      <p:sp>
        <p:nvSpPr>
          <p:cNvPr id="5" name="Footer Placeholder 4">
            <a:extLst>
              <a:ext uri="{FF2B5EF4-FFF2-40B4-BE49-F238E27FC236}">
                <a16:creationId xmlns:a16="http://schemas.microsoft.com/office/drawing/2014/main" id="{93E4287F-22FA-46E0-BE2C-998EFD9824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DFAACD-1533-465B-A49B-7997B194DEF1}"/>
              </a:ext>
            </a:extLst>
          </p:cNvPr>
          <p:cNvSpPr>
            <a:spLocks noGrp="1"/>
          </p:cNvSpPr>
          <p:nvPr>
            <p:ph type="sldNum" sz="quarter" idx="12"/>
          </p:nvPr>
        </p:nvSpPr>
        <p:spPr/>
        <p:txBody>
          <a:bodyPr/>
          <a:lstStyle/>
          <a:p>
            <a:fld id="{F1766BEE-207E-498A-809E-B118EED9BAA4}" type="slidenum">
              <a:rPr lang="en-GB" smtClean="0"/>
              <a:t>‹#›</a:t>
            </a:fld>
            <a:endParaRPr lang="en-GB"/>
          </a:p>
        </p:txBody>
      </p:sp>
    </p:spTree>
    <p:extLst>
      <p:ext uri="{BB962C8B-B14F-4D97-AF65-F5344CB8AC3E}">
        <p14:creationId xmlns:p14="http://schemas.microsoft.com/office/powerpoint/2010/main" val="4283758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E8F00C-6D7C-4CD0-B653-B10008CBC1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4B5F459-15FF-49D6-907C-C5136E0ED9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7FA756-9F81-4498-B8D6-B978F4792265}"/>
              </a:ext>
            </a:extLst>
          </p:cNvPr>
          <p:cNvSpPr>
            <a:spLocks noGrp="1"/>
          </p:cNvSpPr>
          <p:nvPr>
            <p:ph type="dt" sz="half" idx="10"/>
          </p:nvPr>
        </p:nvSpPr>
        <p:spPr/>
        <p:txBody>
          <a:bodyPr/>
          <a:lstStyle/>
          <a:p>
            <a:fld id="{83E2EE0C-088E-4BA7-BB6E-03D323C0B436}" type="datetimeFigureOut">
              <a:rPr lang="en-GB" smtClean="0"/>
              <a:t>02/03/2020</a:t>
            </a:fld>
            <a:endParaRPr lang="en-GB"/>
          </a:p>
        </p:txBody>
      </p:sp>
      <p:sp>
        <p:nvSpPr>
          <p:cNvPr id="5" name="Footer Placeholder 4">
            <a:extLst>
              <a:ext uri="{FF2B5EF4-FFF2-40B4-BE49-F238E27FC236}">
                <a16:creationId xmlns:a16="http://schemas.microsoft.com/office/drawing/2014/main" id="{4930B524-7CFE-4513-846B-D115F45EF0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A70B02-190A-4364-82D4-3D12724FE103}"/>
              </a:ext>
            </a:extLst>
          </p:cNvPr>
          <p:cNvSpPr>
            <a:spLocks noGrp="1"/>
          </p:cNvSpPr>
          <p:nvPr>
            <p:ph type="sldNum" sz="quarter" idx="12"/>
          </p:nvPr>
        </p:nvSpPr>
        <p:spPr/>
        <p:txBody>
          <a:bodyPr/>
          <a:lstStyle/>
          <a:p>
            <a:fld id="{F1766BEE-207E-498A-809E-B118EED9BAA4}" type="slidenum">
              <a:rPr lang="en-GB" smtClean="0"/>
              <a:t>‹#›</a:t>
            </a:fld>
            <a:endParaRPr lang="en-GB"/>
          </a:p>
        </p:txBody>
      </p:sp>
    </p:spTree>
    <p:extLst>
      <p:ext uri="{BB962C8B-B14F-4D97-AF65-F5344CB8AC3E}">
        <p14:creationId xmlns:p14="http://schemas.microsoft.com/office/powerpoint/2010/main" val="2564400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D3C40-3FD2-4D32-AFCB-5DED7635857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B593AB0-2295-410C-AC4F-FC9FA5047E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6513DC-B4F2-484B-AD5F-63D1D774C575}"/>
              </a:ext>
            </a:extLst>
          </p:cNvPr>
          <p:cNvSpPr>
            <a:spLocks noGrp="1"/>
          </p:cNvSpPr>
          <p:nvPr>
            <p:ph type="dt" sz="half" idx="10"/>
          </p:nvPr>
        </p:nvSpPr>
        <p:spPr/>
        <p:txBody>
          <a:bodyPr/>
          <a:lstStyle/>
          <a:p>
            <a:fld id="{83E2EE0C-088E-4BA7-BB6E-03D323C0B436}" type="datetimeFigureOut">
              <a:rPr lang="en-GB" smtClean="0"/>
              <a:t>02/03/2020</a:t>
            </a:fld>
            <a:endParaRPr lang="en-GB"/>
          </a:p>
        </p:txBody>
      </p:sp>
      <p:sp>
        <p:nvSpPr>
          <p:cNvPr id="5" name="Footer Placeholder 4">
            <a:extLst>
              <a:ext uri="{FF2B5EF4-FFF2-40B4-BE49-F238E27FC236}">
                <a16:creationId xmlns:a16="http://schemas.microsoft.com/office/drawing/2014/main" id="{688ABC1F-8B9E-45E8-A3F4-EAC927194C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88D10C-CBB0-4EBA-977E-A72AB6D9734E}"/>
              </a:ext>
            </a:extLst>
          </p:cNvPr>
          <p:cNvSpPr>
            <a:spLocks noGrp="1"/>
          </p:cNvSpPr>
          <p:nvPr>
            <p:ph type="sldNum" sz="quarter" idx="12"/>
          </p:nvPr>
        </p:nvSpPr>
        <p:spPr/>
        <p:txBody>
          <a:bodyPr/>
          <a:lstStyle/>
          <a:p>
            <a:fld id="{F1766BEE-207E-498A-809E-B118EED9BAA4}" type="slidenum">
              <a:rPr lang="en-GB" smtClean="0"/>
              <a:t>‹#›</a:t>
            </a:fld>
            <a:endParaRPr lang="en-GB"/>
          </a:p>
        </p:txBody>
      </p:sp>
    </p:spTree>
    <p:extLst>
      <p:ext uri="{BB962C8B-B14F-4D97-AF65-F5344CB8AC3E}">
        <p14:creationId xmlns:p14="http://schemas.microsoft.com/office/powerpoint/2010/main" val="1053920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D5222-6FC9-404A-957C-25E9FEA446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F482356-DD11-45B8-B6B4-E354B98AAD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11CE4A-0708-4AC4-AB16-C0057390468A}"/>
              </a:ext>
            </a:extLst>
          </p:cNvPr>
          <p:cNvSpPr>
            <a:spLocks noGrp="1"/>
          </p:cNvSpPr>
          <p:nvPr>
            <p:ph type="dt" sz="half" idx="10"/>
          </p:nvPr>
        </p:nvSpPr>
        <p:spPr/>
        <p:txBody>
          <a:bodyPr/>
          <a:lstStyle/>
          <a:p>
            <a:fld id="{83E2EE0C-088E-4BA7-BB6E-03D323C0B436}" type="datetimeFigureOut">
              <a:rPr lang="en-GB" smtClean="0"/>
              <a:t>02/03/2020</a:t>
            </a:fld>
            <a:endParaRPr lang="en-GB"/>
          </a:p>
        </p:txBody>
      </p:sp>
      <p:sp>
        <p:nvSpPr>
          <p:cNvPr id="5" name="Footer Placeholder 4">
            <a:extLst>
              <a:ext uri="{FF2B5EF4-FFF2-40B4-BE49-F238E27FC236}">
                <a16:creationId xmlns:a16="http://schemas.microsoft.com/office/drawing/2014/main" id="{6AECCAE7-8DB8-402F-864E-CBFB0624BB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791CA4-E9AF-4A9E-84C5-EA88ACE767A0}"/>
              </a:ext>
            </a:extLst>
          </p:cNvPr>
          <p:cNvSpPr>
            <a:spLocks noGrp="1"/>
          </p:cNvSpPr>
          <p:nvPr>
            <p:ph type="sldNum" sz="quarter" idx="12"/>
          </p:nvPr>
        </p:nvSpPr>
        <p:spPr/>
        <p:txBody>
          <a:bodyPr/>
          <a:lstStyle/>
          <a:p>
            <a:fld id="{F1766BEE-207E-498A-809E-B118EED9BAA4}" type="slidenum">
              <a:rPr lang="en-GB" smtClean="0"/>
              <a:t>‹#›</a:t>
            </a:fld>
            <a:endParaRPr lang="en-GB"/>
          </a:p>
        </p:txBody>
      </p:sp>
    </p:spTree>
    <p:extLst>
      <p:ext uri="{BB962C8B-B14F-4D97-AF65-F5344CB8AC3E}">
        <p14:creationId xmlns:p14="http://schemas.microsoft.com/office/powerpoint/2010/main" val="4270960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C1FC9-94E0-43CE-BBD0-0187F7438F7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6786C8A-43B3-4CF4-AEDE-637CEB3E73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D1F142D-ED95-4262-8D37-DAD3634E0E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0D0DFDA-BA55-4D03-B1FC-B2354FAF573C}"/>
              </a:ext>
            </a:extLst>
          </p:cNvPr>
          <p:cNvSpPr>
            <a:spLocks noGrp="1"/>
          </p:cNvSpPr>
          <p:nvPr>
            <p:ph type="dt" sz="half" idx="10"/>
          </p:nvPr>
        </p:nvSpPr>
        <p:spPr/>
        <p:txBody>
          <a:bodyPr/>
          <a:lstStyle/>
          <a:p>
            <a:fld id="{83E2EE0C-088E-4BA7-BB6E-03D323C0B436}" type="datetimeFigureOut">
              <a:rPr lang="en-GB" smtClean="0"/>
              <a:t>02/03/2020</a:t>
            </a:fld>
            <a:endParaRPr lang="en-GB"/>
          </a:p>
        </p:txBody>
      </p:sp>
      <p:sp>
        <p:nvSpPr>
          <p:cNvPr id="6" name="Footer Placeholder 5">
            <a:extLst>
              <a:ext uri="{FF2B5EF4-FFF2-40B4-BE49-F238E27FC236}">
                <a16:creationId xmlns:a16="http://schemas.microsoft.com/office/drawing/2014/main" id="{C0C8BE75-76F8-4925-9549-13AB52EE4F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90ACC2-3598-41BC-A604-0A1CF2B8F2B5}"/>
              </a:ext>
            </a:extLst>
          </p:cNvPr>
          <p:cNvSpPr>
            <a:spLocks noGrp="1"/>
          </p:cNvSpPr>
          <p:nvPr>
            <p:ph type="sldNum" sz="quarter" idx="12"/>
          </p:nvPr>
        </p:nvSpPr>
        <p:spPr/>
        <p:txBody>
          <a:bodyPr/>
          <a:lstStyle/>
          <a:p>
            <a:fld id="{F1766BEE-207E-498A-809E-B118EED9BAA4}" type="slidenum">
              <a:rPr lang="en-GB" smtClean="0"/>
              <a:t>‹#›</a:t>
            </a:fld>
            <a:endParaRPr lang="en-GB"/>
          </a:p>
        </p:txBody>
      </p:sp>
    </p:spTree>
    <p:extLst>
      <p:ext uri="{BB962C8B-B14F-4D97-AF65-F5344CB8AC3E}">
        <p14:creationId xmlns:p14="http://schemas.microsoft.com/office/powerpoint/2010/main" val="694840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77E81-A57C-4C3F-9850-29FB0AD3D31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F1F7180-1738-49A2-B754-AFEDA99E4A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A42293-D8F3-416D-828A-EF2FE83735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290D2D7-1A0A-4EC7-BC03-D78A937F26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2E3D6A-7FD3-4033-AA70-AF2855BBD7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B457F81-C636-48F2-9856-5AD494801C5D}"/>
              </a:ext>
            </a:extLst>
          </p:cNvPr>
          <p:cNvSpPr>
            <a:spLocks noGrp="1"/>
          </p:cNvSpPr>
          <p:nvPr>
            <p:ph type="dt" sz="half" idx="10"/>
          </p:nvPr>
        </p:nvSpPr>
        <p:spPr/>
        <p:txBody>
          <a:bodyPr/>
          <a:lstStyle/>
          <a:p>
            <a:fld id="{83E2EE0C-088E-4BA7-BB6E-03D323C0B436}" type="datetimeFigureOut">
              <a:rPr lang="en-GB" smtClean="0"/>
              <a:t>02/03/2020</a:t>
            </a:fld>
            <a:endParaRPr lang="en-GB"/>
          </a:p>
        </p:txBody>
      </p:sp>
      <p:sp>
        <p:nvSpPr>
          <p:cNvPr id="8" name="Footer Placeholder 7">
            <a:extLst>
              <a:ext uri="{FF2B5EF4-FFF2-40B4-BE49-F238E27FC236}">
                <a16:creationId xmlns:a16="http://schemas.microsoft.com/office/drawing/2014/main" id="{EC254E92-5994-4CD3-959C-541D69A5612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2E65F04-C120-4326-B55C-F9B83F3DE5AB}"/>
              </a:ext>
            </a:extLst>
          </p:cNvPr>
          <p:cNvSpPr>
            <a:spLocks noGrp="1"/>
          </p:cNvSpPr>
          <p:nvPr>
            <p:ph type="sldNum" sz="quarter" idx="12"/>
          </p:nvPr>
        </p:nvSpPr>
        <p:spPr/>
        <p:txBody>
          <a:bodyPr/>
          <a:lstStyle/>
          <a:p>
            <a:fld id="{F1766BEE-207E-498A-809E-B118EED9BAA4}" type="slidenum">
              <a:rPr lang="en-GB" smtClean="0"/>
              <a:t>‹#›</a:t>
            </a:fld>
            <a:endParaRPr lang="en-GB"/>
          </a:p>
        </p:txBody>
      </p:sp>
    </p:spTree>
    <p:extLst>
      <p:ext uri="{BB962C8B-B14F-4D97-AF65-F5344CB8AC3E}">
        <p14:creationId xmlns:p14="http://schemas.microsoft.com/office/powerpoint/2010/main" val="292213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8CEF4-78BC-4D6F-8FC8-6E26D5C0C8D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93FA4D9-FCF0-4B79-A179-6AC87F1935F3}"/>
              </a:ext>
            </a:extLst>
          </p:cNvPr>
          <p:cNvSpPr>
            <a:spLocks noGrp="1"/>
          </p:cNvSpPr>
          <p:nvPr>
            <p:ph type="dt" sz="half" idx="10"/>
          </p:nvPr>
        </p:nvSpPr>
        <p:spPr/>
        <p:txBody>
          <a:bodyPr/>
          <a:lstStyle/>
          <a:p>
            <a:fld id="{83E2EE0C-088E-4BA7-BB6E-03D323C0B436}" type="datetimeFigureOut">
              <a:rPr lang="en-GB" smtClean="0"/>
              <a:t>02/03/2020</a:t>
            </a:fld>
            <a:endParaRPr lang="en-GB"/>
          </a:p>
        </p:txBody>
      </p:sp>
      <p:sp>
        <p:nvSpPr>
          <p:cNvPr id="4" name="Footer Placeholder 3">
            <a:extLst>
              <a:ext uri="{FF2B5EF4-FFF2-40B4-BE49-F238E27FC236}">
                <a16:creationId xmlns:a16="http://schemas.microsoft.com/office/drawing/2014/main" id="{10111037-8B6F-43F1-84FB-C24E68B48E6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B765AFB-F68E-47B5-BE12-B468F76A048D}"/>
              </a:ext>
            </a:extLst>
          </p:cNvPr>
          <p:cNvSpPr>
            <a:spLocks noGrp="1"/>
          </p:cNvSpPr>
          <p:nvPr>
            <p:ph type="sldNum" sz="quarter" idx="12"/>
          </p:nvPr>
        </p:nvSpPr>
        <p:spPr/>
        <p:txBody>
          <a:bodyPr/>
          <a:lstStyle/>
          <a:p>
            <a:fld id="{F1766BEE-207E-498A-809E-B118EED9BAA4}" type="slidenum">
              <a:rPr lang="en-GB" smtClean="0"/>
              <a:t>‹#›</a:t>
            </a:fld>
            <a:endParaRPr lang="en-GB"/>
          </a:p>
        </p:txBody>
      </p:sp>
    </p:spTree>
    <p:extLst>
      <p:ext uri="{BB962C8B-B14F-4D97-AF65-F5344CB8AC3E}">
        <p14:creationId xmlns:p14="http://schemas.microsoft.com/office/powerpoint/2010/main" val="3231440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3891D2-B513-44A3-B428-0E42D31D4531}"/>
              </a:ext>
            </a:extLst>
          </p:cNvPr>
          <p:cNvSpPr>
            <a:spLocks noGrp="1"/>
          </p:cNvSpPr>
          <p:nvPr>
            <p:ph type="dt" sz="half" idx="10"/>
          </p:nvPr>
        </p:nvSpPr>
        <p:spPr/>
        <p:txBody>
          <a:bodyPr/>
          <a:lstStyle/>
          <a:p>
            <a:fld id="{83E2EE0C-088E-4BA7-BB6E-03D323C0B436}" type="datetimeFigureOut">
              <a:rPr lang="en-GB" smtClean="0"/>
              <a:t>02/03/2020</a:t>
            </a:fld>
            <a:endParaRPr lang="en-GB"/>
          </a:p>
        </p:txBody>
      </p:sp>
      <p:sp>
        <p:nvSpPr>
          <p:cNvPr id="3" name="Footer Placeholder 2">
            <a:extLst>
              <a:ext uri="{FF2B5EF4-FFF2-40B4-BE49-F238E27FC236}">
                <a16:creationId xmlns:a16="http://schemas.microsoft.com/office/drawing/2014/main" id="{F6BB2857-879A-4304-ACC8-8BF933676DA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8FB7157-E646-49BA-B7FA-633333F0A395}"/>
              </a:ext>
            </a:extLst>
          </p:cNvPr>
          <p:cNvSpPr>
            <a:spLocks noGrp="1"/>
          </p:cNvSpPr>
          <p:nvPr>
            <p:ph type="sldNum" sz="quarter" idx="12"/>
          </p:nvPr>
        </p:nvSpPr>
        <p:spPr/>
        <p:txBody>
          <a:bodyPr/>
          <a:lstStyle/>
          <a:p>
            <a:fld id="{F1766BEE-207E-498A-809E-B118EED9BAA4}" type="slidenum">
              <a:rPr lang="en-GB" smtClean="0"/>
              <a:t>‹#›</a:t>
            </a:fld>
            <a:endParaRPr lang="en-GB"/>
          </a:p>
        </p:txBody>
      </p:sp>
    </p:spTree>
    <p:extLst>
      <p:ext uri="{BB962C8B-B14F-4D97-AF65-F5344CB8AC3E}">
        <p14:creationId xmlns:p14="http://schemas.microsoft.com/office/powerpoint/2010/main" val="3781761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6CFA8-1B8E-4E30-AC61-5B3D0AB97D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ACDE2D3-28FE-4078-B08F-9F46B2082C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1042229-DA1B-468F-8927-2B442155E2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37B5FB-3C0B-4344-91C1-115ADD3644A2}"/>
              </a:ext>
            </a:extLst>
          </p:cNvPr>
          <p:cNvSpPr>
            <a:spLocks noGrp="1"/>
          </p:cNvSpPr>
          <p:nvPr>
            <p:ph type="dt" sz="half" idx="10"/>
          </p:nvPr>
        </p:nvSpPr>
        <p:spPr/>
        <p:txBody>
          <a:bodyPr/>
          <a:lstStyle/>
          <a:p>
            <a:fld id="{83E2EE0C-088E-4BA7-BB6E-03D323C0B436}" type="datetimeFigureOut">
              <a:rPr lang="en-GB" smtClean="0"/>
              <a:t>02/03/2020</a:t>
            </a:fld>
            <a:endParaRPr lang="en-GB"/>
          </a:p>
        </p:txBody>
      </p:sp>
      <p:sp>
        <p:nvSpPr>
          <p:cNvPr id="6" name="Footer Placeholder 5">
            <a:extLst>
              <a:ext uri="{FF2B5EF4-FFF2-40B4-BE49-F238E27FC236}">
                <a16:creationId xmlns:a16="http://schemas.microsoft.com/office/drawing/2014/main" id="{564498C7-3E73-44B5-92C2-048648DB40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BE4D343-F190-4029-B855-60DE195F7376}"/>
              </a:ext>
            </a:extLst>
          </p:cNvPr>
          <p:cNvSpPr>
            <a:spLocks noGrp="1"/>
          </p:cNvSpPr>
          <p:nvPr>
            <p:ph type="sldNum" sz="quarter" idx="12"/>
          </p:nvPr>
        </p:nvSpPr>
        <p:spPr/>
        <p:txBody>
          <a:bodyPr/>
          <a:lstStyle/>
          <a:p>
            <a:fld id="{F1766BEE-207E-498A-809E-B118EED9BAA4}" type="slidenum">
              <a:rPr lang="en-GB" smtClean="0"/>
              <a:t>‹#›</a:t>
            </a:fld>
            <a:endParaRPr lang="en-GB"/>
          </a:p>
        </p:txBody>
      </p:sp>
    </p:spTree>
    <p:extLst>
      <p:ext uri="{BB962C8B-B14F-4D97-AF65-F5344CB8AC3E}">
        <p14:creationId xmlns:p14="http://schemas.microsoft.com/office/powerpoint/2010/main" val="3792777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1A693-2AA3-4DA9-9048-522DFD3058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7067F94-2EB7-44BB-9CF8-FCD2A4F96F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CDFCDF1-D99B-4CED-8C2A-CD2E509BDC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7508D1-819D-45FE-9F67-EA470C1DBB55}"/>
              </a:ext>
            </a:extLst>
          </p:cNvPr>
          <p:cNvSpPr>
            <a:spLocks noGrp="1"/>
          </p:cNvSpPr>
          <p:nvPr>
            <p:ph type="dt" sz="half" idx="10"/>
          </p:nvPr>
        </p:nvSpPr>
        <p:spPr/>
        <p:txBody>
          <a:bodyPr/>
          <a:lstStyle/>
          <a:p>
            <a:fld id="{83E2EE0C-088E-4BA7-BB6E-03D323C0B436}" type="datetimeFigureOut">
              <a:rPr lang="en-GB" smtClean="0"/>
              <a:t>02/03/2020</a:t>
            </a:fld>
            <a:endParaRPr lang="en-GB"/>
          </a:p>
        </p:txBody>
      </p:sp>
      <p:sp>
        <p:nvSpPr>
          <p:cNvPr id="6" name="Footer Placeholder 5">
            <a:extLst>
              <a:ext uri="{FF2B5EF4-FFF2-40B4-BE49-F238E27FC236}">
                <a16:creationId xmlns:a16="http://schemas.microsoft.com/office/drawing/2014/main" id="{918F07AD-A664-4AC2-A91C-EDF3A66980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928733-429F-425E-A0AA-01D649F9C65A}"/>
              </a:ext>
            </a:extLst>
          </p:cNvPr>
          <p:cNvSpPr>
            <a:spLocks noGrp="1"/>
          </p:cNvSpPr>
          <p:nvPr>
            <p:ph type="sldNum" sz="quarter" idx="12"/>
          </p:nvPr>
        </p:nvSpPr>
        <p:spPr/>
        <p:txBody>
          <a:bodyPr/>
          <a:lstStyle/>
          <a:p>
            <a:fld id="{F1766BEE-207E-498A-809E-B118EED9BAA4}" type="slidenum">
              <a:rPr lang="en-GB" smtClean="0"/>
              <a:t>‹#›</a:t>
            </a:fld>
            <a:endParaRPr lang="en-GB"/>
          </a:p>
        </p:txBody>
      </p:sp>
    </p:spTree>
    <p:extLst>
      <p:ext uri="{BB962C8B-B14F-4D97-AF65-F5344CB8AC3E}">
        <p14:creationId xmlns:p14="http://schemas.microsoft.com/office/powerpoint/2010/main" val="1320342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8AA2F9-0AE9-49ED-ADA7-1E6A284606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0CE60B-65FA-4DE8-8542-1BD530EA15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BE0697-5139-43D0-BCE8-C777D15B12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E2EE0C-088E-4BA7-BB6E-03D323C0B436}" type="datetimeFigureOut">
              <a:rPr lang="en-GB" smtClean="0"/>
              <a:t>02/03/2020</a:t>
            </a:fld>
            <a:endParaRPr lang="en-GB"/>
          </a:p>
        </p:txBody>
      </p:sp>
      <p:sp>
        <p:nvSpPr>
          <p:cNvPr id="5" name="Footer Placeholder 4">
            <a:extLst>
              <a:ext uri="{FF2B5EF4-FFF2-40B4-BE49-F238E27FC236}">
                <a16:creationId xmlns:a16="http://schemas.microsoft.com/office/drawing/2014/main" id="{E8EDCA2A-7826-4F6D-9E81-3166CC3435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61E64AA-8181-467F-803E-29F4FB8D50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766BEE-207E-498A-809E-B118EED9BAA4}" type="slidenum">
              <a:rPr lang="en-GB" smtClean="0"/>
              <a:t>‹#›</a:t>
            </a:fld>
            <a:endParaRPr lang="en-GB"/>
          </a:p>
        </p:txBody>
      </p:sp>
    </p:spTree>
    <p:extLst>
      <p:ext uri="{BB962C8B-B14F-4D97-AF65-F5344CB8AC3E}">
        <p14:creationId xmlns:p14="http://schemas.microsoft.com/office/powerpoint/2010/main" val="1326264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sriukeducation.maps.arcgis.com/apps/Cascade/index.html?appid=40de01dad0344ead98d1a306e5240d95"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sway.office.com/f3VGrkM4HIX6M0qN"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schools.esriuk.com/teaching-resources/#-" TargetMode="External"/><Relationship Id="rId2" Type="http://schemas.openxmlformats.org/officeDocument/2006/relationships/slideLayout" Target="../slideLayouts/slideLayout2.xml"/><Relationship Id="rId1" Type="http://schemas.openxmlformats.org/officeDocument/2006/relationships/video" Target="https://player.vimeo.com/video/296835943?color=ffffff"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s://learn.arcgis.com/en/paths/developing-knowledge-skills-and-confidence-with-survey123/" TargetMode="External"/><Relationship Id="rId2" Type="http://schemas.openxmlformats.org/officeDocument/2006/relationships/hyperlink" Target="https://schools.esriuk.com/teaching-resources/#/c=get-starte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0289A-E08B-4DF3-B8B8-F2C301262AA8}"/>
              </a:ext>
            </a:extLst>
          </p:cNvPr>
          <p:cNvSpPr>
            <a:spLocks noGrp="1"/>
          </p:cNvSpPr>
          <p:nvPr>
            <p:ph type="ctrTitle"/>
          </p:nvPr>
        </p:nvSpPr>
        <p:spPr/>
        <p:txBody>
          <a:bodyPr/>
          <a:lstStyle/>
          <a:p>
            <a:r>
              <a:rPr lang="en-GB" dirty="0"/>
              <a:t>ArcGIS Introduction and pre-work</a:t>
            </a:r>
          </a:p>
        </p:txBody>
      </p:sp>
      <p:sp>
        <p:nvSpPr>
          <p:cNvPr id="3" name="Subtitle 2">
            <a:extLst>
              <a:ext uri="{FF2B5EF4-FFF2-40B4-BE49-F238E27FC236}">
                <a16:creationId xmlns:a16="http://schemas.microsoft.com/office/drawing/2014/main" id="{0BD67FE8-052D-4AB6-8C2D-70AD614D93E6}"/>
              </a:ext>
            </a:extLst>
          </p:cNvPr>
          <p:cNvSpPr>
            <a:spLocks noGrp="1"/>
          </p:cNvSpPr>
          <p:nvPr>
            <p:ph type="subTitle" idx="1"/>
          </p:nvPr>
        </p:nvSpPr>
        <p:spPr/>
        <p:txBody>
          <a:bodyPr>
            <a:normAutofit fontScale="92500" lnSpcReduction="20000"/>
          </a:bodyPr>
          <a:lstStyle/>
          <a:p>
            <a:r>
              <a:rPr lang="en-GB" dirty="0"/>
              <a:t>Aims</a:t>
            </a:r>
          </a:p>
          <a:p>
            <a:r>
              <a:rPr lang="en-GB" dirty="0"/>
              <a:t>To explore how ArcGIS can be used to collect data in the field and create maps and other forms of data presentation</a:t>
            </a:r>
          </a:p>
          <a:p>
            <a:r>
              <a:rPr lang="en-GB" dirty="0"/>
              <a:t>To introduce further ideas for possible investigations and data collection techniques</a:t>
            </a:r>
          </a:p>
        </p:txBody>
      </p:sp>
    </p:spTree>
    <p:extLst>
      <p:ext uri="{BB962C8B-B14F-4D97-AF65-F5344CB8AC3E}">
        <p14:creationId xmlns:p14="http://schemas.microsoft.com/office/powerpoint/2010/main" val="3892414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DD08-5570-4A28-AE45-E9CB319748C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74837C3-BFAC-4A64-B2E9-4C25D6591D57}"/>
              </a:ext>
            </a:extLst>
          </p:cNvPr>
          <p:cNvSpPr>
            <a:spLocks noGrp="1"/>
          </p:cNvSpPr>
          <p:nvPr>
            <p:ph idx="1"/>
          </p:nvPr>
        </p:nvSpPr>
        <p:spPr/>
        <p:txBody>
          <a:bodyPr/>
          <a:lstStyle/>
          <a:p>
            <a:pPr marL="0" indent="0">
              <a:buNone/>
            </a:pPr>
            <a:r>
              <a:rPr lang="en-GB" dirty="0"/>
              <a:t>You will be receiving an important email from ArcGIS (</a:t>
            </a:r>
            <a:r>
              <a:rPr lang="en-GB" dirty="0" err="1"/>
              <a:t>Esri</a:t>
            </a:r>
            <a:r>
              <a:rPr lang="en-GB" dirty="0"/>
              <a:t> for schools) inviting you to join the Godalming College ArcGIS account. Please make sure that your inboxes are not full and that you do not accidently delete it.</a:t>
            </a:r>
          </a:p>
          <a:p>
            <a:pPr marL="0" indent="0">
              <a:buNone/>
            </a:pPr>
            <a:endParaRPr lang="en-GB" dirty="0"/>
          </a:p>
          <a:p>
            <a:pPr marL="0" indent="0">
              <a:buNone/>
            </a:pPr>
            <a:r>
              <a:rPr lang="en-GB" dirty="0"/>
              <a:t>You will be given a user name and be asked to change your password. Please do so as soon as possible as you will need to access the account in the preparation lessons for the Guildford fieldtrip. </a:t>
            </a:r>
          </a:p>
        </p:txBody>
      </p:sp>
    </p:spTree>
    <p:extLst>
      <p:ext uri="{BB962C8B-B14F-4D97-AF65-F5344CB8AC3E}">
        <p14:creationId xmlns:p14="http://schemas.microsoft.com/office/powerpoint/2010/main" val="1103813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D3712-6CCA-40DD-A7B9-6B1EC0E6DB76}"/>
              </a:ext>
            </a:extLst>
          </p:cNvPr>
          <p:cNvSpPr>
            <a:spLocks noGrp="1"/>
          </p:cNvSpPr>
          <p:nvPr>
            <p:ph type="title"/>
          </p:nvPr>
        </p:nvSpPr>
        <p:spPr>
          <a:xfrm>
            <a:off x="838200" y="153090"/>
            <a:ext cx="10515600" cy="575779"/>
          </a:xfrm>
        </p:spPr>
        <p:txBody>
          <a:bodyPr>
            <a:normAutofit fontScale="90000"/>
          </a:bodyPr>
          <a:lstStyle/>
          <a:p>
            <a:r>
              <a:rPr lang="en-GB" dirty="0"/>
              <a:t>How can you use ArcGIS for your NEA?</a:t>
            </a:r>
          </a:p>
        </p:txBody>
      </p:sp>
      <p:sp>
        <p:nvSpPr>
          <p:cNvPr id="3" name="Content Placeholder 2">
            <a:extLst>
              <a:ext uri="{FF2B5EF4-FFF2-40B4-BE49-F238E27FC236}">
                <a16:creationId xmlns:a16="http://schemas.microsoft.com/office/drawing/2014/main" id="{A37D3972-D36E-484C-A543-5DDF7265FB2E}"/>
              </a:ext>
            </a:extLst>
          </p:cNvPr>
          <p:cNvSpPr>
            <a:spLocks noGrp="1"/>
          </p:cNvSpPr>
          <p:nvPr>
            <p:ph idx="1"/>
          </p:nvPr>
        </p:nvSpPr>
        <p:spPr>
          <a:xfrm>
            <a:off x="838200" y="728869"/>
            <a:ext cx="10515600" cy="1129610"/>
          </a:xfrm>
        </p:spPr>
        <p:txBody>
          <a:bodyPr/>
          <a:lstStyle/>
          <a:p>
            <a:pPr marL="0" indent="0">
              <a:buNone/>
            </a:pPr>
            <a:r>
              <a:rPr lang="en-GB" dirty="0">
                <a:hlinkClick r:id="rId2"/>
              </a:rPr>
              <a:t>https://esriukeducation.maps.arcgis.com/apps/Cascade/index.html?appid=40de01dad0344ead98d1a306e5240d95</a:t>
            </a:r>
            <a:endParaRPr lang="en-GB" dirty="0"/>
          </a:p>
          <a:p>
            <a:pPr marL="0" indent="0">
              <a:buNone/>
            </a:pPr>
            <a:endParaRPr lang="en-GB" dirty="0"/>
          </a:p>
        </p:txBody>
      </p:sp>
      <p:pic>
        <p:nvPicPr>
          <p:cNvPr id="4" name="Picture 3">
            <a:extLst>
              <a:ext uri="{FF2B5EF4-FFF2-40B4-BE49-F238E27FC236}">
                <a16:creationId xmlns:a16="http://schemas.microsoft.com/office/drawing/2014/main" id="{98F6C975-E263-4860-8040-A7905E2AD5A8}"/>
              </a:ext>
            </a:extLst>
          </p:cNvPr>
          <p:cNvPicPr>
            <a:picLocks noChangeAspect="1"/>
          </p:cNvPicPr>
          <p:nvPr/>
        </p:nvPicPr>
        <p:blipFill rotWithShape="1">
          <a:blip r:embed="rId3"/>
          <a:srcRect l="2308" t="22141" r="3422" b="18138"/>
          <a:stretch/>
        </p:blipFill>
        <p:spPr>
          <a:xfrm>
            <a:off x="349348" y="2274686"/>
            <a:ext cx="11493304" cy="4093698"/>
          </a:xfrm>
          <a:prstGeom prst="rect">
            <a:avLst/>
          </a:prstGeom>
        </p:spPr>
      </p:pic>
      <p:sp>
        <p:nvSpPr>
          <p:cNvPr id="5" name="TextBox 4">
            <a:extLst>
              <a:ext uri="{FF2B5EF4-FFF2-40B4-BE49-F238E27FC236}">
                <a16:creationId xmlns:a16="http://schemas.microsoft.com/office/drawing/2014/main" id="{9854CFEB-17AC-4F81-B823-E52CE057C6FE}"/>
              </a:ext>
            </a:extLst>
          </p:cNvPr>
          <p:cNvSpPr txBox="1"/>
          <p:nvPr/>
        </p:nvSpPr>
        <p:spPr>
          <a:xfrm>
            <a:off x="349348" y="4200939"/>
            <a:ext cx="3122722" cy="1938992"/>
          </a:xfrm>
          <a:prstGeom prst="rect">
            <a:avLst/>
          </a:prstGeom>
          <a:noFill/>
        </p:spPr>
        <p:txBody>
          <a:bodyPr wrap="square" rtlCol="0">
            <a:spAutoFit/>
          </a:bodyPr>
          <a:lstStyle/>
          <a:p>
            <a:r>
              <a:rPr lang="en-GB" sz="2000" b="1" dirty="0"/>
              <a:t>All sorts of information could be mapped in this way e.g. pedestrian/traffic counts, environmental quality scores, housing decay surveys</a:t>
            </a:r>
          </a:p>
        </p:txBody>
      </p:sp>
    </p:spTree>
    <p:extLst>
      <p:ext uri="{BB962C8B-B14F-4D97-AF65-F5344CB8AC3E}">
        <p14:creationId xmlns:p14="http://schemas.microsoft.com/office/powerpoint/2010/main" val="195931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06073-5ED9-4A0A-A4D0-B495D4F9D635}"/>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61727EC9-5CC3-4A95-A07F-0636A0306308}"/>
              </a:ext>
            </a:extLst>
          </p:cNvPr>
          <p:cNvPicPr>
            <a:picLocks noGrp="1" noChangeAspect="1"/>
          </p:cNvPicPr>
          <p:nvPr>
            <p:ph idx="1"/>
          </p:nvPr>
        </p:nvPicPr>
        <p:blipFill rotWithShape="1">
          <a:blip r:embed="rId2"/>
          <a:srcRect l="31519" t="27423" r="31387" b="13946"/>
          <a:stretch/>
        </p:blipFill>
        <p:spPr>
          <a:xfrm>
            <a:off x="2333767" y="0"/>
            <a:ext cx="7717919" cy="6858544"/>
          </a:xfrm>
          <a:prstGeom prst="rect">
            <a:avLst/>
          </a:prstGeom>
        </p:spPr>
      </p:pic>
    </p:spTree>
    <p:extLst>
      <p:ext uri="{BB962C8B-B14F-4D97-AF65-F5344CB8AC3E}">
        <p14:creationId xmlns:p14="http://schemas.microsoft.com/office/powerpoint/2010/main" val="1037648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7BFAF-8B70-4BF8-BDF1-1AE515DFD2BB}"/>
              </a:ext>
            </a:extLst>
          </p:cNvPr>
          <p:cNvSpPr>
            <a:spLocks noGrp="1"/>
          </p:cNvSpPr>
          <p:nvPr>
            <p:ph type="title"/>
          </p:nvPr>
        </p:nvSpPr>
        <p:spPr/>
        <p:txBody>
          <a:bodyPr/>
          <a:lstStyle/>
          <a:p>
            <a:endParaRPr lang="en-GB" dirty="0"/>
          </a:p>
        </p:txBody>
      </p:sp>
      <p:pic>
        <p:nvPicPr>
          <p:cNvPr id="5" name="Content Placeholder 4">
            <a:extLst>
              <a:ext uri="{FF2B5EF4-FFF2-40B4-BE49-F238E27FC236}">
                <a16:creationId xmlns:a16="http://schemas.microsoft.com/office/drawing/2014/main" id="{0906A067-54BF-45D6-B17E-C1AB78BD0459}"/>
              </a:ext>
            </a:extLst>
          </p:cNvPr>
          <p:cNvPicPr>
            <a:picLocks noGrp="1" noChangeAspect="1"/>
          </p:cNvPicPr>
          <p:nvPr>
            <p:ph idx="1"/>
          </p:nvPr>
        </p:nvPicPr>
        <p:blipFill rotWithShape="1">
          <a:blip r:embed="rId2"/>
          <a:srcRect t="19448" r="38246" b="6516"/>
          <a:stretch/>
        </p:blipFill>
        <p:spPr>
          <a:xfrm>
            <a:off x="489460" y="2419643"/>
            <a:ext cx="5718647" cy="3854548"/>
          </a:xfrm>
          <a:prstGeom prst="rect">
            <a:avLst/>
          </a:prstGeom>
        </p:spPr>
      </p:pic>
      <p:pic>
        <p:nvPicPr>
          <p:cNvPr id="4" name="Picture 3">
            <a:extLst>
              <a:ext uri="{FF2B5EF4-FFF2-40B4-BE49-F238E27FC236}">
                <a16:creationId xmlns:a16="http://schemas.microsoft.com/office/drawing/2014/main" id="{DC2014F8-38A4-421D-8A64-B7DDCD9B4AA4}"/>
              </a:ext>
            </a:extLst>
          </p:cNvPr>
          <p:cNvPicPr>
            <a:picLocks noChangeAspect="1"/>
          </p:cNvPicPr>
          <p:nvPr/>
        </p:nvPicPr>
        <p:blipFill rotWithShape="1">
          <a:blip r:embed="rId3"/>
          <a:srcRect l="8884" t="19883" r="16000" b="44818"/>
          <a:stretch/>
        </p:blipFill>
        <p:spPr>
          <a:xfrm>
            <a:off x="154744" y="0"/>
            <a:ext cx="9158068" cy="2419643"/>
          </a:xfrm>
          <a:prstGeom prst="rect">
            <a:avLst/>
          </a:prstGeom>
        </p:spPr>
      </p:pic>
      <p:sp>
        <p:nvSpPr>
          <p:cNvPr id="6" name="Rectangle 5">
            <a:extLst>
              <a:ext uri="{FF2B5EF4-FFF2-40B4-BE49-F238E27FC236}">
                <a16:creationId xmlns:a16="http://schemas.microsoft.com/office/drawing/2014/main" id="{13380378-E950-4412-AA4E-301AC1C34920}"/>
              </a:ext>
            </a:extLst>
          </p:cNvPr>
          <p:cNvSpPr/>
          <p:nvPr/>
        </p:nvSpPr>
        <p:spPr>
          <a:xfrm>
            <a:off x="6556847" y="3429000"/>
            <a:ext cx="5145693" cy="830997"/>
          </a:xfrm>
          <a:prstGeom prst="rect">
            <a:avLst/>
          </a:prstGeom>
          <a:ln>
            <a:solidFill>
              <a:schemeClr val="tx1"/>
            </a:solidFill>
          </a:ln>
        </p:spPr>
        <p:txBody>
          <a:bodyPr wrap="square">
            <a:spAutoFit/>
          </a:bodyPr>
          <a:lstStyle/>
          <a:p>
            <a:r>
              <a:rPr lang="en-GB" sz="2400" b="1" dirty="0">
                <a:hlinkClick r:id="rId4"/>
              </a:rPr>
              <a:t>https://sway.office.com/f3VGrkM4HIX6M0qN</a:t>
            </a:r>
            <a:endParaRPr lang="en-GB" sz="2400" b="1" dirty="0"/>
          </a:p>
        </p:txBody>
      </p:sp>
    </p:spTree>
    <p:extLst>
      <p:ext uri="{BB962C8B-B14F-4D97-AF65-F5344CB8AC3E}">
        <p14:creationId xmlns:p14="http://schemas.microsoft.com/office/powerpoint/2010/main" val="984788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1FC86AB-AD12-4412-A8A8-E2569CDC8C9E}"/>
              </a:ext>
            </a:extLst>
          </p:cNvPr>
          <p:cNvPicPr>
            <a:picLocks noGrp="1" noChangeAspect="1"/>
          </p:cNvPicPr>
          <p:nvPr>
            <p:ph idx="1"/>
          </p:nvPr>
        </p:nvPicPr>
        <p:blipFill rotWithShape="1">
          <a:blip r:embed="rId2"/>
          <a:srcRect l="28377" t="33470" r="28901" b="18780"/>
          <a:stretch/>
        </p:blipFill>
        <p:spPr>
          <a:xfrm>
            <a:off x="403069" y="115192"/>
            <a:ext cx="9312813" cy="5852159"/>
          </a:xfrm>
          <a:prstGeom prst="rect">
            <a:avLst/>
          </a:prstGeom>
        </p:spPr>
      </p:pic>
      <p:sp>
        <p:nvSpPr>
          <p:cNvPr id="5" name="TextBox 4">
            <a:extLst>
              <a:ext uri="{FF2B5EF4-FFF2-40B4-BE49-F238E27FC236}">
                <a16:creationId xmlns:a16="http://schemas.microsoft.com/office/drawing/2014/main" id="{5B3C92B5-8A9C-4D11-B4D4-C27B52318F84}"/>
              </a:ext>
            </a:extLst>
          </p:cNvPr>
          <p:cNvSpPr txBox="1"/>
          <p:nvPr/>
        </p:nvSpPr>
        <p:spPr>
          <a:xfrm>
            <a:off x="9715882" y="917612"/>
            <a:ext cx="2531166" cy="3400931"/>
          </a:xfrm>
          <a:prstGeom prst="rect">
            <a:avLst/>
          </a:prstGeom>
          <a:noFill/>
        </p:spPr>
        <p:txBody>
          <a:bodyPr wrap="square" rtlCol="0">
            <a:spAutoFit/>
          </a:bodyPr>
          <a:lstStyle/>
          <a:p>
            <a:r>
              <a:rPr lang="en-GB" sz="3000" dirty="0"/>
              <a:t>Survey 123 form</a:t>
            </a:r>
          </a:p>
          <a:p>
            <a:endParaRPr lang="en-GB" sz="3000" dirty="0"/>
          </a:p>
          <a:p>
            <a:r>
              <a:rPr lang="en-GB" sz="2500" dirty="0"/>
              <a:t>You will be creating surveys like this one that you will then try out in Guildford</a:t>
            </a:r>
          </a:p>
        </p:txBody>
      </p:sp>
    </p:spTree>
    <p:extLst>
      <p:ext uri="{BB962C8B-B14F-4D97-AF65-F5344CB8AC3E}">
        <p14:creationId xmlns:p14="http://schemas.microsoft.com/office/powerpoint/2010/main" val="1828875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AF4F9E-7225-4ECB-95D2-1830C3A5248C}"/>
              </a:ext>
            </a:extLst>
          </p:cNvPr>
          <p:cNvSpPr txBox="1"/>
          <p:nvPr/>
        </p:nvSpPr>
        <p:spPr>
          <a:xfrm>
            <a:off x="631150" y="357643"/>
            <a:ext cx="11407989" cy="800219"/>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3200" b="1" dirty="0"/>
              <a:t>How to draw on top of </a:t>
            </a:r>
            <a:r>
              <a:rPr lang="en-GB" sz="3200" b="1" dirty="0" err="1"/>
              <a:t>basemaps</a:t>
            </a:r>
            <a:r>
              <a:rPr lang="en-GB" sz="3200" b="1" dirty="0"/>
              <a:t> (create a new feature layer)</a:t>
            </a:r>
          </a:p>
          <a:p>
            <a:r>
              <a:rPr lang="en-GB" sz="1400" b="1" dirty="0"/>
              <a:t>Click on the image to access the video tutorial </a:t>
            </a:r>
          </a:p>
        </p:txBody>
      </p:sp>
      <p:sp>
        <p:nvSpPr>
          <p:cNvPr id="4" name="TextBox 3">
            <a:extLst>
              <a:ext uri="{FF2B5EF4-FFF2-40B4-BE49-F238E27FC236}">
                <a16:creationId xmlns:a16="http://schemas.microsoft.com/office/drawing/2014/main" id="{33AD46A3-17BF-4A1A-BC72-D7F8D71A34E8}"/>
              </a:ext>
            </a:extLst>
          </p:cNvPr>
          <p:cNvSpPr txBox="1"/>
          <p:nvPr/>
        </p:nvSpPr>
        <p:spPr>
          <a:xfrm>
            <a:off x="8569368" y="1998270"/>
            <a:ext cx="3622632" cy="3046988"/>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2400" b="1" dirty="0"/>
              <a:t>This video covers:</a:t>
            </a:r>
          </a:p>
          <a:p>
            <a:endParaRPr lang="en-GB" sz="2400" dirty="0"/>
          </a:p>
          <a:p>
            <a:pPr marL="342900" indent="-342900">
              <a:buFont typeface="+mj-lt"/>
              <a:buAutoNum type="arabicPeriod"/>
            </a:pPr>
            <a:r>
              <a:rPr lang="en-GB" sz="2400" dirty="0"/>
              <a:t>Creating a layer in ArcGIS Online for RICEPOTS land use mapping</a:t>
            </a:r>
          </a:p>
          <a:p>
            <a:pPr marL="342900" indent="-342900">
              <a:buFont typeface="+mj-lt"/>
              <a:buAutoNum type="arabicPeriod"/>
            </a:pPr>
            <a:r>
              <a:rPr lang="en-GB" sz="2400" dirty="0"/>
              <a:t>Drawing land use polygons on a map</a:t>
            </a:r>
          </a:p>
        </p:txBody>
      </p:sp>
      <p:sp>
        <p:nvSpPr>
          <p:cNvPr id="5" name="Rectangle 4">
            <a:extLst>
              <a:ext uri="{FF2B5EF4-FFF2-40B4-BE49-F238E27FC236}">
                <a16:creationId xmlns:a16="http://schemas.microsoft.com/office/drawing/2014/main" id="{512A65D6-77BC-496C-B42F-32B9CDAAA472}"/>
              </a:ext>
            </a:extLst>
          </p:cNvPr>
          <p:cNvSpPr/>
          <p:nvPr/>
        </p:nvSpPr>
        <p:spPr>
          <a:xfrm>
            <a:off x="631150" y="5495025"/>
            <a:ext cx="11407990" cy="1107996"/>
          </a:xfrm>
          <a:prstGeom prst="rect">
            <a:avLst/>
          </a:prstGeom>
        </p:spPr>
        <p:txBody>
          <a:bodyPr wrap="square">
            <a:spAutoFit/>
          </a:bodyPr>
          <a:lstStyle/>
          <a:p>
            <a:r>
              <a:rPr lang="en-GB" sz="2400" dirty="0">
                <a:hlinkClick r:id="rId3"/>
              </a:rPr>
              <a:t>https://schools.esriuk.com/teaching-resources/#-</a:t>
            </a:r>
            <a:endParaRPr lang="en-GB" sz="2400" dirty="0"/>
          </a:p>
          <a:p>
            <a:r>
              <a:rPr lang="en-GB" sz="2400" b="1" dirty="0">
                <a:ea typeface="Calibri" panose="020F0502020204030204" pitchFamily="34" charset="0"/>
                <a:cs typeface="Times New Roman" panose="02020603050405020304" pitchFamily="18" charset="0"/>
              </a:rPr>
              <a:t>Use the above link to learn how </a:t>
            </a:r>
            <a:r>
              <a:rPr lang="en-GB" sz="2400" b="1">
                <a:ea typeface="Calibri" panose="020F0502020204030204" pitchFamily="34" charset="0"/>
                <a:cs typeface="Times New Roman" panose="02020603050405020304" pitchFamily="18" charset="0"/>
              </a:rPr>
              <a:t>to create </a:t>
            </a:r>
            <a:r>
              <a:rPr lang="en-GB" sz="2400" b="1" dirty="0">
                <a:ea typeface="Calibri" panose="020F0502020204030204" pitchFamily="34" charset="0"/>
                <a:cs typeface="Times New Roman" panose="02020603050405020304" pitchFamily="18" charset="0"/>
              </a:rPr>
              <a:t>land </a:t>
            </a:r>
            <a:r>
              <a:rPr lang="en-GB" sz="2400" b="1">
                <a:ea typeface="Calibri" panose="020F0502020204030204" pitchFamily="34" charset="0"/>
                <a:cs typeface="Times New Roman" panose="02020603050405020304" pitchFamily="18" charset="0"/>
              </a:rPr>
              <a:t>use map</a:t>
            </a:r>
            <a:r>
              <a:rPr lang="en-GB">
                <a:solidFill>
                  <a:schemeClr val="bg1"/>
                </a:solidFill>
                <a:ea typeface="Calibri" panose="020F0502020204030204" pitchFamily="34" charset="0"/>
                <a:cs typeface="Times New Roman" panose="02020603050405020304" pitchFamily="18" charset="0"/>
              </a:rPr>
              <a:t> </a:t>
            </a:r>
            <a:r>
              <a:rPr lang="en-GB" dirty="0">
                <a:solidFill>
                  <a:schemeClr val="bg1"/>
                </a:solidFill>
                <a:ea typeface="Calibri" panose="020F0502020204030204" pitchFamily="34" charset="0"/>
                <a:cs typeface="Times New Roman" panose="02020603050405020304" pitchFamily="18" charset="0"/>
              </a:rPr>
              <a:t>https://services.arcgis.com/XSeYKQzfXnEgju9o/arcgis/rest/services/Landuse_New_Masters/FeatureServerTh</a:t>
            </a:r>
            <a:endParaRPr lang="en-GB" dirty="0">
              <a:solidFill>
                <a:schemeClr val="bg1"/>
              </a:solidFill>
            </a:endParaRPr>
          </a:p>
        </p:txBody>
      </p:sp>
      <p:pic>
        <p:nvPicPr>
          <p:cNvPr id="7" name="Online Media 6">
            <a:hlinkClick r:id="" action="ppaction://media"/>
            <a:extLst>
              <a:ext uri="{FF2B5EF4-FFF2-40B4-BE49-F238E27FC236}">
                <a16:creationId xmlns:a16="http://schemas.microsoft.com/office/drawing/2014/main" id="{C38BF395-5CEB-495C-A209-B28A29BD79D0}"/>
              </a:ext>
            </a:extLst>
          </p:cNvPr>
          <p:cNvPicPr>
            <a:picLocks noRot="1" noChangeAspect="1"/>
          </p:cNvPicPr>
          <p:nvPr>
            <a:videoFile r:link="rId1"/>
          </p:nvPr>
        </p:nvPicPr>
        <p:blipFill>
          <a:blip r:embed="rId4">
            <a:extLst>
              <a:ext uri="{28A0092B-C50C-407E-A947-70E740481C1C}">
                <a14:useLocalDpi xmlns:a14="http://schemas.microsoft.com/office/drawing/2010/main" val="0"/>
              </a:ext>
            </a:extLst>
          </a:blip>
          <a:stretch>
            <a:fillRect/>
          </a:stretch>
        </p:blipFill>
        <p:spPr>
          <a:xfrm>
            <a:off x="710214" y="1489477"/>
            <a:ext cx="7261934" cy="387904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65806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E4F9E-2329-4B74-8413-E534A47E5B32}"/>
              </a:ext>
            </a:extLst>
          </p:cNvPr>
          <p:cNvSpPr>
            <a:spLocks noGrp="1"/>
          </p:cNvSpPr>
          <p:nvPr>
            <p:ph type="title"/>
          </p:nvPr>
        </p:nvSpPr>
        <p:spPr/>
        <p:txBody>
          <a:bodyPr>
            <a:noAutofit/>
          </a:bodyPr>
          <a:lstStyle/>
          <a:p>
            <a:r>
              <a:rPr lang="en-GB" sz="2800" b="1" dirty="0"/>
              <a:t>Pre-work to be completed for your second human lesson week beginning 9</a:t>
            </a:r>
            <a:r>
              <a:rPr lang="en-GB" sz="2800" b="1" baseline="30000" dirty="0"/>
              <a:t>th</a:t>
            </a:r>
            <a:r>
              <a:rPr lang="en-GB" sz="2800" b="1" dirty="0"/>
              <a:t> March </a:t>
            </a:r>
            <a:br>
              <a:rPr lang="en-GB" sz="2800" b="1" dirty="0"/>
            </a:br>
            <a:endParaRPr lang="en-GB" sz="2800" b="1" dirty="0"/>
          </a:p>
        </p:txBody>
      </p:sp>
      <p:sp>
        <p:nvSpPr>
          <p:cNvPr id="3" name="Content Placeholder 2">
            <a:extLst>
              <a:ext uri="{FF2B5EF4-FFF2-40B4-BE49-F238E27FC236}">
                <a16:creationId xmlns:a16="http://schemas.microsoft.com/office/drawing/2014/main" id="{CE10E784-7003-4E84-82C8-8C9B1AF30C78}"/>
              </a:ext>
            </a:extLst>
          </p:cNvPr>
          <p:cNvSpPr>
            <a:spLocks noGrp="1"/>
          </p:cNvSpPr>
          <p:nvPr>
            <p:ph idx="1"/>
          </p:nvPr>
        </p:nvSpPr>
        <p:spPr>
          <a:xfrm>
            <a:off x="676835" y="1690688"/>
            <a:ext cx="10515600" cy="4458321"/>
          </a:xfrm>
        </p:spPr>
        <p:txBody>
          <a:bodyPr>
            <a:normAutofit fontScale="77500" lnSpcReduction="20000"/>
          </a:bodyPr>
          <a:lstStyle/>
          <a:p>
            <a:pPr marL="0" indent="0">
              <a:buNone/>
            </a:pPr>
            <a:r>
              <a:rPr lang="en-GB" u="sng" dirty="0">
                <a:hlinkClick r:id="rId2"/>
              </a:rPr>
              <a:t>https://schools.esriuk.com/teaching-resources/#/c=get-started</a:t>
            </a:r>
            <a:r>
              <a:rPr lang="en-GB" dirty="0"/>
              <a:t> Digital land use survey</a:t>
            </a:r>
          </a:p>
          <a:p>
            <a:pPr marL="0" indent="0">
              <a:buNone/>
            </a:pPr>
            <a:r>
              <a:rPr lang="en-GB" dirty="0"/>
              <a:t>1) Look through the </a:t>
            </a:r>
            <a:r>
              <a:rPr lang="en-GB" dirty="0" err="1"/>
              <a:t>powerpoint</a:t>
            </a:r>
            <a:r>
              <a:rPr lang="en-GB" dirty="0"/>
              <a:t> and watch the video </a:t>
            </a:r>
            <a:r>
              <a:rPr lang="en-GB" dirty="0" smtClean="0"/>
              <a:t>tutorials</a:t>
            </a:r>
            <a:r>
              <a:rPr lang="en-GB" dirty="0"/>
              <a:t>. Write out the instructions on how to create the land use </a:t>
            </a:r>
            <a:r>
              <a:rPr lang="en-GB" dirty="0" smtClean="0"/>
              <a:t>map so that you can complete the task below. These instructions will be put in your fieldwork folder so that you can refer to them again. </a:t>
            </a:r>
            <a:endParaRPr lang="en-GB" dirty="0"/>
          </a:p>
          <a:p>
            <a:pPr marL="0" indent="0">
              <a:buNone/>
            </a:pPr>
            <a:r>
              <a:rPr lang="en-GB" dirty="0"/>
              <a:t>2) Try out the techniques shown using a base map of Guildford. It does not matter which categories you use as it is just an opportunity to play around with the software. </a:t>
            </a:r>
            <a:r>
              <a:rPr lang="en-GB" u="sng" dirty="0"/>
              <a:t>Print out a copy of the map you have created</a:t>
            </a:r>
            <a:r>
              <a:rPr lang="en-GB" dirty="0"/>
              <a:t>. </a:t>
            </a:r>
            <a:r>
              <a:rPr lang="en-GB" dirty="0" smtClean="0"/>
              <a:t>You will need to sign into your ArcGIS account to do this. </a:t>
            </a:r>
            <a:endParaRPr lang="en-GB" dirty="0"/>
          </a:p>
          <a:p>
            <a:pPr marL="0" indent="0">
              <a:buNone/>
            </a:pPr>
            <a:r>
              <a:rPr lang="en-GB" dirty="0"/>
              <a:t>3</a:t>
            </a:r>
            <a:r>
              <a:rPr lang="en-GB" dirty="0" smtClean="0"/>
              <a:t>) </a:t>
            </a:r>
            <a:r>
              <a:rPr lang="en-GB" dirty="0"/>
              <a:t>Use the measure tool in maps to measure the area of a place and also the distance from the centre of Guildford (High Street) to </a:t>
            </a:r>
            <a:r>
              <a:rPr lang="en-GB" dirty="0" err="1"/>
              <a:t>Pewley</a:t>
            </a:r>
            <a:r>
              <a:rPr lang="en-GB" dirty="0"/>
              <a:t> Hill</a:t>
            </a:r>
          </a:p>
          <a:p>
            <a:pPr marL="0" indent="0">
              <a:buNone/>
            </a:pPr>
            <a:r>
              <a:rPr lang="en-GB" u="sng" dirty="0">
                <a:hlinkClick r:id="rId3"/>
              </a:rPr>
              <a:t>https://learn.arcgis.com/en/paths/developing-knowledge-skills-and-confidence-with-survey123/</a:t>
            </a:r>
            <a:r>
              <a:rPr lang="en-GB" dirty="0"/>
              <a:t> </a:t>
            </a:r>
          </a:p>
          <a:p>
            <a:pPr marL="0" indent="0">
              <a:buNone/>
            </a:pPr>
            <a:r>
              <a:rPr lang="en-GB" dirty="0"/>
              <a:t>4</a:t>
            </a:r>
            <a:r>
              <a:rPr lang="en-GB" dirty="0" smtClean="0"/>
              <a:t>) </a:t>
            </a:r>
            <a:r>
              <a:rPr lang="en-GB" dirty="0"/>
              <a:t>Watch each of the video clips and write down step by step instructions that you can use later when you create your own survey forms.</a:t>
            </a:r>
          </a:p>
          <a:p>
            <a:pPr marL="0" indent="0">
              <a:buNone/>
            </a:pPr>
            <a:endParaRPr lang="en-GB" dirty="0"/>
          </a:p>
          <a:p>
            <a:endParaRPr lang="en-GB" dirty="0"/>
          </a:p>
          <a:p>
            <a:pPr marL="0" indent="0">
              <a:buNone/>
            </a:pPr>
            <a:endParaRPr lang="en-GB" dirty="0"/>
          </a:p>
        </p:txBody>
      </p:sp>
    </p:spTree>
    <p:extLst>
      <p:ext uri="{BB962C8B-B14F-4D97-AF65-F5344CB8AC3E}">
        <p14:creationId xmlns:p14="http://schemas.microsoft.com/office/powerpoint/2010/main" val="7241026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435</Words>
  <Application>Microsoft Office PowerPoint</Application>
  <PresentationFormat>Widescreen</PresentationFormat>
  <Paragraphs>30</Paragraphs>
  <Slides>8</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ArcGIS Introduction and pre-work</vt:lpstr>
      <vt:lpstr>PowerPoint Presentation</vt:lpstr>
      <vt:lpstr>How can you use ArcGIS for your NEA?</vt:lpstr>
      <vt:lpstr>PowerPoint Presentation</vt:lpstr>
      <vt:lpstr>PowerPoint Presentation</vt:lpstr>
      <vt:lpstr>PowerPoint Presentation</vt:lpstr>
      <vt:lpstr>PowerPoint Presentation</vt:lpstr>
      <vt:lpstr>Pre-work to be completed for your second human lesson week beginning 9th March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Guildford Fieldtrip</dc:title>
  <dc:creator>Horsham Study Centre</dc:creator>
  <cp:lastModifiedBy>Alison Martin</cp:lastModifiedBy>
  <cp:revision>11</cp:revision>
  <dcterms:created xsi:type="dcterms:W3CDTF">2020-02-23T18:18:32Z</dcterms:created>
  <dcterms:modified xsi:type="dcterms:W3CDTF">2020-03-02T14:53:38Z</dcterms:modified>
</cp:coreProperties>
</file>