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592-BFDE-478C-BCAA-89114AB355E2}" type="datetimeFigureOut">
              <a:rPr lang="en-GB" smtClean="0"/>
              <a:pPr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6E17-12F8-464B-8578-47F8639CD2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91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592-BFDE-478C-BCAA-89114AB355E2}" type="datetimeFigureOut">
              <a:rPr lang="en-GB" smtClean="0"/>
              <a:pPr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6E17-12F8-464B-8578-47F8639CD2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798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592-BFDE-478C-BCAA-89114AB355E2}" type="datetimeFigureOut">
              <a:rPr lang="en-GB" smtClean="0"/>
              <a:pPr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6E17-12F8-464B-8578-47F8639CD2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906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592-BFDE-478C-BCAA-89114AB355E2}" type="datetimeFigureOut">
              <a:rPr lang="en-GB" smtClean="0"/>
              <a:pPr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6E17-12F8-464B-8578-47F8639CD2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1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592-BFDE-478C-BCAA-89114AB355E2}" type="datetimeFigureOut">
              <a:rPr lang="en-GB" smtClean="0"/>
              <a:pPr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6E17-12F8-464B-8578-47F8639CD2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12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592-BFDE-478C-BCAA-89114AB355E2}" type="datetimeFigureOut">
              <a:rPr lang="en-GB" smtClean="0"/>
              <a:pPr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6E17-12F8-464B-8578-47F8639CD2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971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592-BFDE-478C-BCAA-89114AB355E2}" type="datetimeFigureOut">
              <a:rPr lang="en-GB" smtClean="0"/>
              <a:pPr/>
              <a:t>14/10/2019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6E17-12F8-464B-8578-47F8639CD2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259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592-BFDE-478C-BCAA-89114AB355E2}" type="datetimeFigureOut">
              <a:rPr lang="en-GB" smtClean="0"/>
              <a:pPr/>
              <a:t>14/10/2019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6E17-12F8-464B-8578-47F8639CD2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911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592-BFDE-478C-BCAA-89114AB355E2}" type="datetimeFigureOut">
              <a:rPr lang="en-GB" smtClean="0"/>
              <a:pPr/>
              <a:t>14/10/2019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6E17-12F8-464B-8578-47F8639CD2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918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592-BFDE-478C-BCAA-89114AB355E2}" type="datetimeFigureOut">
              <a:rPr lang="en-GB" smtClean="0"/>
              <a:pPr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6E17-12F8-464B-8578-47F8639CD2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0756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592-BFDE-478C-BCAA-89114AB355E2}" type="datetimeFigureOut">
              <a:rPr lang="en-GB" smtClean="0"/>
              <a:pPr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6E17-12F8-464B-8578-47F8639CD2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219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47592-BFDE-478C-BCAA-89114AB355E2}" type="datetimeFigureOut">
              <a:rPr lang="en-GB" smtClean="0"/>
              <a:pPr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6E17-12F8-464B-8578-47F8639CD2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86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s://www.primaryteaching.co.uk/prodimg/french-flag-stickers-mixed-wording-32-per-sheet-46mm-x-30mm-_qa2_1_large.jpg&amp;imgrefurl=https://www.primaryteaching.co.uk/products/qa2/french-flag-stickers-mixed-wording-32-per-sheet-46mm-x-30mm-&amp;docid=V4gnrqBshvNXuM&amp;tbnid=tkMDZhsuALivsM:&amp;vet=12ahUKEwiN0MrR8K7iAhU_SBUIHSvXBsE4ZBAzKC0wLXoECAEQLg..i&amp;w=380&amp;h=380&amp;bih=931&amp;biw=1920&amp;q=French%20flag&amp;ved=2ahUKEwiN0MrR8K7iAhU_SBUIHSvXBsE4ZBAzKC0wLXoECAEQLg&amp;iact=mrc&amp;uact=8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google.co.uk/url?sa=i&amp;rct=j&amp;q=&amp;esrc=s&amp;source=images&amp;cd=&amp;ved=2ahUKEwin66iV867iAhUHWxoKHZHsAEUQjRx6BAgBEAU&amp;url=https://www.wisebread.com/8-money-moves-students-should-make-during-a-gap-year&amp;psig=AOvVaw30DWKTNeXYhgvbtQo1FRkg&amp;ust=1558606286411951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802466" y="2243681"/>
            <a:ext cx="65191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French for Travelling </a:t>
            </a:r>
            <a:endParaRPr kumimoji="0" lang="en-GB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28"/>
          <a:stretch>
            <a:fillRect/>
          </a:stretch>
        </p:blipFill>
        <p:spPr bwMode="auto">
          <a:xfrm>
            <a:off x="4980784" y="3309408"/>
            <a:ext cx="2537615" cy="25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Image result for French fla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9933">
            <a:off x="9555533" y="549377"/>
            <a:ext cx="1769457" cy="17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 descr="Image result for French fla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85828">
            <a:off x="1062346" y="525108"/>
            <a:ext cx="1709609" cy="170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79912" y="13799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79912" y="1837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irc_mi" descr="Image result for students during gap year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2169">
            <a:off x="1107890" y="4232768"/>
            <a:ext cx="2649220" cy="162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mage result for backpackers at restaurant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3943">
            <a:off x="8677008" y="4217498"/>
            <a:ext cx="2354704" cy="191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564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0944" t="15738" r="30801" b="15679"/>
          <a:stretch/>
        </p:blipFill>
        <p:spPr>
          <a:xfrm>
            <a:off x="2335876" y="332509"/>
            <a:ext cx="6301048" cy="635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2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505" t="21852" r="25965" b="5554"/>
          <a:stretch/>
        </p:blipFill>
        <p:spPr>
          <a:xfrm>
            <a:off x="2152995" y="131797"/>
            <a:ext cx="7664335" cy="672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4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663" t="36561" r="35207" b="29434"/>
          <a:stretch/>
        </p:blipFill>
        <p:spPr>
          <a:xfrm>
            <a:off x="1122218" y="266006"/>
            <a:ext cx="9732568" cy="57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8258" t="25099" r="30371" b="44526"/>
          <a:stretch/>
        </p:blipFill>
        <p:spPr>
          <a:xfrm>
            <a:off x="66502" y="798022"/>
            <a:ext cx="11769877" cy="4860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1004" y="4206240"/>
            <a:ext cx="4854632" cy="14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02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8150" t="22042" r="27577" b="29052"/>
          <a:stretch/>
        </p:blipFill>
        <p:spPr>
          <a:xfrm>
            <a:off x="1138842" y="182880"/>
            <a:ext cx="9645755" cy="5993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8415" y="5029201"/>
            <a:ext cx="4339243" cy="114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81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8902" t="21278" r="28652" b="38604"/>
          <a:stretch/>
        </p:blipFill>
        <p:spPr>
          <a:xfrm>
            <a:off x="482138" y="565265"/>
            <a:ext cx="11023278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6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505" t="27774" r="25213" b="31917"/>
          <a:stretch/>
        </p:blipFill>
        <p:spPr>
          <a:xfrm>
            <a:off x="290944" y="565264"/>
            <a:ext cx="11406168" cy="54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6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505" t="36561" r="24783" b="16443"/>
          <a:stretch/>
        </p:blipFill>
        <p:spPr>
          <a:xfrm>
            <a:off x="374072" y="299259"/>
            <a:ext cx="11297606" cy="62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4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</Words>
  <Application>Microsoft Office PowerPoint</Application>
  <PresentationFormat>Custom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Godalming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Françoise Marteel</dc:creator>
  <cp:lastModifiedBy>Sharon</cp:lastModifiedBy>
  <cp:revision>16</cp:revision>
  <dcterms:created xsi:type="dcterms:W3CDTF">2019-09-25T15:18:15Z</dcterms:created>
  <dcterms:modified xsi:type="dcterms:W3CDTF">2019-10-14T17:13:02Z</dcterms:modified>
</cp:coreProperties>
</file>