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57"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2" d="100"/>
          <a:sy n="72"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9/11/2019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9/11/2019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9/11/2019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9/11/2019</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9/11/2019</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9/11/2019</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9/11/2019</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9/11/2019</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800" dirty="0"/>
              <a:t>Lexis: Introduction to Word Class</a:t>
            </a:r>
          </a:p>
        </p:txBody>
      </p:sp>
      <p:sp>
        <p:nvSpPr>
          <p:cNvPr id="3" name="Subtitle 2"/>
          <p:cNvSpPr>
            <a:spLocks noGrp="1"/>
          </p:cNvSpPr>
          <p:nvPr>
            <p:ph type="subTitle" idx="1"/>
          </p:nvPr>
        </p:nvSpPr>
        <p:spPr/>
        <p:txBody>
          <a:bodyPr/>
          <a:lstStyle/>
          <a:p>
            <a:r>
              <a:rPr lang="en-GB" dirty="0"/>
              <a:t>Pronouns</a:t>
            </a:r>
          </a:p>
        </p:txBody>
      </p:sp>
    </p:spTree>
    <p:extLst>
      <p:ext uri="{BB962C8B-B14F-4D97-AF65-F5344CB8AC3E}">
        <p14:creationId xmlns:p14="http://schemas.microsoft.com/office/powerpoint/2010/main" val="4129724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questions:</a:t>
            </a:r>
          </a:p>
        </p:txBody>
      </p:sp>
      <p:sp>
        <p:nvSpPr>
          <p:cNvPr id="3" name="Content Placeholder 2"/>
          <p:cNvSpPr>
            <a:spLocks noGrp="1"/>
          </p:cNvSpPr>
          <p:nvPr>
            <p:ph idx="1"/>
          </p:nvPr>
        </p:nvSpPr>
        <p:spPr/>
        <p:txBody>
          <a:bodyPr/>
          <a:lstStyle/>
          <a:p>
            <a:r>
              <a:rPr lang="en-GB" dirty="0"/>
              <a:t>What is currently happening in the field of pronouns linked to gender identity? </a:t>
            </a:r>
          </a:p>
          <a:p>
            <a:r>
              <a:rPr lang="en-GB" dirty="0"/>
              <a:t>What instances are there of this traditionally closed word class (where new words can’t be added) to an open word class?</a:t>
            </a:r>
          </a:p>
          <a:p>
            <a:r>
              <a:rPr lang="en-GB" dirty="0"/>
              <a:t>How do pronouns convey power?</a:t>
            </a:r>
          </a:p>
        </p:txBody>
      </p:sp>
    </p:spTree>
    <p:extLst>
      <p:ext uri="{BB962C8B-B14F-4D97-AF65-F5344CB8AC3E}">
        <p14:creationId xmlns:p14="http://schemas.microsoft.com/office/powerpoint/2010/main" val="1097056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 Demonstrative</a:t>
            </a:r>
          </a:p>
        </p:txBody>
      </p:sp>
      <p:sp>
        <p:nvSpPr>
          <p:cNvPr id="3" name="Content Placeholder 2"/>
          <p:cNvSpPr>
            <a:spLocks noGrp="1"/>
          </p:cNvSpPr>
          <p:nvPr>
            <p:ph idx="1"/>
          </p:nvPr>
        </p:nvSpPr>
        <p:spPr/>
        <p:txBody>
          <a:bodyPr/>
          <a:lstStyle/>
          <a:p>
            <a:r>
              <a:rPr lang="en-GB" dirty="0"/>
              <a:t>A pronoun that represents the literal or metaphorical distance of a thing or things. Divided into:</a:t>
            </a:r>
          </a:p>
          <a:p>
            <a:pPr lvl="1"/>
            <a:r>
              <a:rPr lang="en-GB" b="1" u="sng" dirty="0"/>
              <a:t>Singular</a:t>
            </a:r>
            <a:r>
              <a:rPr lang="en-GB" dirty="0"/>
              <a:t> – this (near), that (far)</a:t>
            </a:r>
          </a:p>
          <a:p>
            <a:pPr lvl="1"/>
            <a:r>
              <a:rPr lang="en-GB" b="1" u="sng" dirty="0"/>
              <a:t>Plural</a:t>
            </a:r>
            <a:r>
              <a:rPr lang="en-GB" dirty="0"/>
              <a:t> – these (near), those (far)</a:t>
            </a:r>
          </a:p>
          <a:p>
            <a:endParaRPr lang="en-GB" dirty="0"/>
          </a:p>
        </p:txBody>
      </p:sp>
    </p:spTree>
    <p:extLst>
      <p:ext uri="{BB962C8B-B14F-4D97-AF65-F5344CB8AC3E}">
        <p14:creationId xmlns:p14="http://schemas.microsoft.com/office/powerpoint/2010/main" val="2059953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 Possessive</a:t>
            </a:r>
          </a:p>
        </p:txBody>
      </p:sp>
      <p:sp>
        <p:nvSpPr>
          <p:cNvPr id="3" name="Content Placeholder 2"/>
          <p:cNvSpPr>
            <a:spLocks noGrp="1"/>
          </p:cNvSpPr>
          <p:nvPr>
            <p:ph idx="1"/>
          </p:nvPr>
        </p:nvSpPr>
        <p:spPr/>
        <p:txBody>
          <a:bodyPr/>
          <a:lstStyle/>
          <a:p>
            <a:r>
              <a:rPr lang="en-GB" dirty="0"/>
              <a:t>A pronoun that demonstrates ownership. Divided into:</a:t>
            </a:r>
          </a:p>
          <a:p>
            <a:pPr lvl="1"/>
            <a:r>
              <a:rPr lang="en-GB" b="1" u="sng" dirty="0"/>
              <a:t>Singular</a:t>
            </a:r>
            <a:r>
              <a:rPr lang="en-GB" dirty="0"/>
              <a:t> – mine (first person), yours (second person), his/hers/theirs (third person)</a:t>
            </a:r>
          </a:p>
          <a:p>
            <a:pPr lvl="1"/>
            <a:r>
              <a:rPr lang="en-GB" b="1" u="sng" dirty="0"/>
              <a:t>Plural</a:t>
            </a:r>
            <a:r>
              <a:rPr lang="en-GB" dirty="0"/>
              <a:t> – ours (first person), yours (second person), theirs (third person)</a:t>
            </a:r>
          </a:p>
          <a:p>
            <a:endParaRPr lang="en-GB" dirty="0"/>
          </a:p>
        </p:txBody>
      </p:sp>
    </p:spTree>
    <p:extLst>
      <p:ext uri="{BB962C8B-B14F-4D97-AF65-F5344CB8AC3E}">
        <p14:creationId xmlns:p14="http://schemas.microsoft.com/office/powerpoint/2010/main" val="3269080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 Reflexive</a:t>
            </a:r>
          </a:p>
        </p:txBody>
      </p:sp>
      <p:sp>
        <p:nvSpPr>
          <p:cNvPr id="3" name="Content Placeholder 2"/>
          <p:cNvSpPr>
            <a:spLocks noGrp="1"/>
          </p:cNvSpPr>
          <p:nvPr>
            <p:ph idx="1"/>
          </p:nvPr>
        </p:nvSpPr>
        <p:spPr/>
        <p:txBody>
          <a:bodyPr/>
          <a:lstStyle/>
          <a:p>
            <a:r>
              <a:rPr lang="en-GB" dirty="0"/>
              <a:t>A pronoun that is preceded or followed by the noun, adjective, adverb or pronoun to which it refers (its </a:t>
            </a:r>
            <a:r>
              <a:rPr lang="en-GB" b="1" dirty="0"/>
              <a:t>antecedent</a:t>
            </a:r>
            <a:r>
              <a:rPr lang="en-GB" dirty="0"/>
              <a:t>) within the same clause. Divided into:</a:t>
            </a:r>
          </a:p>
          <a:p>
            <a:pPr lvl="1"/>
            <a:r>
              <a:rPr lang="en-GB" b="1" u="sng" dirty="0"/>
              <a:t>First person</a:t>
            </a:r>
            <a:r>
              <a:rPr lang="en-GB" dirty="0"/>
              <a:t> – myself</a:t>
            </a:r>
          </a:p>
          <a:p>
            <a:pPr lvl="1"/>
            <a:r>
              <a:rPr lang="en-GB" b="1" u="sng" dirty="0"/>
              <a:t>Second person</a:t>
            </a:r>
            <a:r>
              <a:rPr lang="en-GB" dirty="0"/>
              <a:t> – yourself </a:t>
            </a:r>
          </a:p>
          <a:p>
            <a:pPr lvl="1"/>
            <a:r>
              <a:rPr lang="en-GB" b="1" u="sng" dirty="0"/>
              <a:t>Third person</a:t>
            </a:r>
            <a:r>
              <a:rPr lang="en-GB" dirty="0"/>
              <a:t> – himself/herself/themselves </a:t>
            </a:r>
          </a:p>
          <a:p>
            <a:endParaRPr lang="en-GB" dirty="0"/>
          </a:p>
        </p:txBody>
      </p:sp>
    </p:spTree>
    <p:extLst>
      <p:ext uri="{BB962C8B-B14F-4D97-AF65-F5344CB8AC3E}">
        <p14:creationId xmlns:p14="http://schemas.microsoft.com/office/powerpoint/2010/main" val="2043895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 Relative</a:t>
            </a:r>
          </a:p>
        </p:txBody>
      </p:sp>
      <p:sp>
        <p:nvSpPr>
          <p:cNvPr id="3" name="Content Placeholder 2"/>
          <p:cNvSpPr>
            <a:spLocks noGrp="1"/>
          </p:cNvSpPr>
          <p:nvPr>
            <p:ph idx="1"/>
          </p:nvPr>
        </p:nvSpPr>
        <p:spPr/>
        <p:txBody>
          <a:bodyPr/>
          <a:lstStyle/>
          <a:p>
            <a:r>
              <a:rPr lang="en-GB" dirty="0"/>
              <a:t>A pronoun used to connect a clause or phrase to a noun or pronoun. Divided into:</a:t>
            </a:r>
          </a:p>
          <a:p>
            <a:pPr lvl="1"/>
            <a:r>
              <a:rPr lang="en-GB" b="1" u="sng" dirty="0"/>
              <a:t>Defining relative clauses</a:t>
            </a:r>
            <a:r>
              <a:rPr lang="en-GB" dirty="0"/>
              <a:t> – that (subject), whom (object), whose (possessive)</a:t>
            </a:r>
          </a:p>
          <a:p>
            <a:pPr lvl="1"/>
            <a:r>
              <a:rPr lang="en-GB" b="1" u="sng" dirty="0"/>
              <a:t>Non-defining relative clauses</a:t>
            </a:r>
            <a:r>
              <a:rPr lang="en-GB" dirty="0"/>
              <a:t> – who (subject), whom (object), whose (possessive) [parenthetical commas] </a:t>
            </a:r>
          </a:p>
          <a:p>
            <a:endParaRPr lang="en-GB" dirty="0"/>
          </a:p>
        </p:txBody>
      </p:sp>
    </p:spTree>
    <p:extLst>
      <p:ext uri="{BB962C8B-B14F-4D97-AF65-F5344CB8AC3E}">
        <p14:creationId xmlns:p14="http://schemas.microsoft.com/office/powerpoint/2010/main" val="2549757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 Interrogative</a:t>
            </a:r>
          </a:p>
        </p:txBody>
      </p:sp>
      <p:sp>
        <p:nvSpPr>
          <p:cNvPr id="3" name="Content Placeholder 2"/>
          <p:cNvSpPr>
            <a:spLocks noGrp="1"/>
          </p:cNvSpPr>
          <p:nvPr>
            <p:ph idx="1"/>
          </p:nvPr>
        </p:nvSpPr>
        <p:spPr/>
        <p:txBody>
          <a:bodyPr/>
          <a:lstStyle/>
          <a:p>
            <a:r>
              <a:rPr lang="en-GB" dirty="0"/>
              <a:t>A pronoun that stands for something that we are not aware of yet, because we are asking about it. We use these pronouns specifically to ask questions. These pronouns are special because they all start with “</a:t>
            </a:r>
            <a:r>
              <a:rPr lang="en-GB" dirty="0" err="1"/>
              <a:t>Wh</a:t>
            </a:r>
            <a:r>
              <a:rPr lang="en-GB" dirty="0"/>
              <a:t>”, which makes them easy to remember (whom, whose, who, what, which) </a:t>
            </a:r>
            <a:endParaRPr lang="en-GB" b="1" u="sng" dirty="0"/>
          </a:p>
          <a:p>
            <a:endParaRPr lang="en-GB" dirty="0"/>
          </a:p>
        </p:txBody>
      </p:sp>
    </p:spTree>
    <p:extLst>
      <p:ext uri="{BB962C8B-B14F-4D97-AF65-F5344CB8AC3E}">
        <p14:creationId xmlns:p14="http://schemas.microsoft.com/office/powerpoint/2010/main" val="1104053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6. Subject</a:t>
            </a:r>
          </a:p>
        </p:txBody>
      </p:sp>
      <p:sp>
        <p:nvSpPr>
          <p:cNvPr id="3" name="Content Placeholder 2"/>
          <p:cNvSpPr>
            <a:spLocks noGrp="1"/>
          </p:cNvSpPr>
          <p:nvPr>
            <p:ph idx="1"/>
          </p:nvPr>
        </p:nvSpPr>
        <p:spPr/>
        <p:txBody>
          <a:bodyPr/>
          <a:lstStyle/>
          <a:p>
            <a:r>
              <a:rPr lang="en-GB" dirty="0"/>
              <a:t>A pronoun that usually occurs as the actor in a verbal process (in subject position). Divided into:</a:t>
            </a:r>
          </a:p>
          <a:p>
            <a:pPr lvl="1"/>
            <a:r>
              <a:rPr lang="en-GB" b="1" u="sng" dirty="0"/>
              <a:t>Singular</a:t>
            </a:r>
            <a:r>
              <a:rPr lang="en-GB" dirty="0"/>
              <a:t> – I (first person), you (second person), he/she/they (third person)</a:t>
            </a:r>
          </a:p>
          <a:p>
            <a:pPr lvl="1"/>
            <a:r>
              <a:rPr lang="en-GB" b="1" u="sng" dirty="0"/>
              <a:t>Plural</a:t>
            </a:r>
            <a:r>
              <a:rPr lang="en-GB" dirty="0"/>
              <a:t> – we (first person), you (second person), they (third person)</a:t>
            </a:r>
          </a:p>
          <a:p>
            <a:endParaRPr lang="en-GB" dirty="0"/>
          </a:p>
        </p:txBody>
      </p:sp>
    </p:spTree>
    <p:extLst>
      <p:ext uri="{BB962C8B-B14F-4D97-AF65-F5344CB8AC3E}">
        <p14:creationId xmlns:p14="http://schemas.microsoft.com/office/powerpoint/2010/main" val="2307484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7. Object</a:t>
            </a:r>
          </a:p>
        </p:txBody>
      </p:sp>
      <p:sp>
        <p:nvSpPr>
          <p:cNvPr id="3" name="Content Placeholder 2"/>
          <p:cNvSpPr>
            <a:spLocks noGrp="1"/>
          </p:cNvSpPr>
          <p:nvPr>
            <p:ph idx="1"/>
          </p:nvPr>
        </p:nvSpPr>
        <p:spPr/>
        <p:txBody>
          <a:bodyPr/>
          <a:lstStyle/>
          <a:p>
            <a:r>
              <a:rPr lang="en-GB" dirty="0"/>
              <a:t>A pronoun that usually appears as being affected by a verb process (in object position). Divided into:</a:t>
            </a:r>
          </a:p>
          <a:p>
            <a:pPr lvl="1"/>
            <a:r>
              <a:rPr lang="en-GB" b="1" u="sng" dirty="0"/>
              <a:t>Singular</a:t>
            </a:r>
            <a:r>
              <a:rPr lang="en-GB" dirty="0"/>
              <a:t> – me (first person), you (second person), him/her/them (third person)</a:t>
            </a:r>
          </a:p>
          <a:p>
            <a:pPr lvl="1"/>
            <a:r>
              <a:rPr lang="en-GB" b="1" u="sng" dirty="0"/>
              <a:t>Plural</a:t>
            </a:r>
            <a:r>
              <a:rPr lang="en-GB" dirty="0"/>
              <a:t> – us (first person), you (second person), them (third person)</a:t>
            </a:r>
          </a:p>
          <a:p>
            <a:endParaRPr lang="en-GB" dirty="0"/>
          </a:p>
        </p:txBody>
      </p:sp>
    </p:spTree>
    <p:extLst>
      <p:ext uri="{BB962C8B-B14F-4D97-AF65-F5344CB8AC3E}">
        <p14:creationId xmlns:p14="http://schemas.microsoft.com/office/powerpoint/2010/main" val="4160855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Label the following different types of </a:t>
            </a:r>
            <a:r>
              <a:rPr lang="en-GB" b="1" dirty="0"/>
              <a:t>pronouns</a:t>
            </a:r>
            <a:r>
              <a:rPr lang="en-GB" dirty="0"/>
              <a:t>:</a:t>
            </a:r>
          </a:p>
        </p:txBody>
      </p:sp>
      <p:sp>
        <p:nvSpPr>
          <p:cNvPr id="3" name="Content Placeholder 2"/>
          <p:cNvSpPr>
            <a:spLocks noGrp="1"/>
          </p:cNvSpPr>
          <p:nvPr>
            <p:ph idx="1"/>
          </p:nvPr>
        </p:nvSpPr>
        <p:spPr/>
        <p:txBody>
          <a:bodyPr>
            <a:normAutofit fontScale="85000" lnSpcReduction="10000"/>
          </a:bodyPr>
          <a:lstStyle/>
          <a:p>
            <a:pPr marL="0" lvl="0" indent="0">
              <a:buNone/>
            </a:pPr>
            <a:r>
              <a:rPr lang="en-GB" dirty="0"/>
              <a:t>1. I hit him with a frying pan and it hurt. </a:t>
            </a:r>
          </a:p>
          <a:p>
            <a:pPr marL="0" lvl="0" indent="0">
              <a:buNone/>
            </a:pPr>
            <a:r>
              <a:rPr lang="en-GB" dirty="0"/>
              <a:t>2. This is my example; those were given by Elliott. </a:t>
            </a:r>
          </a:p>
          <a:p>
            <a:pPr marL="0" lvl="0" indent="0">
              <a:buNone/>
            </a:pPr>
            <a:r>
              <a:rPr lang="en-GB" dirty="0"/>
              <a:t>3. Whilst that jacket is mine, those shoes belong to Miranda. She should look after them more.</a:t>
            </a:r>
          </a:p>
          <a:p>
            <a:pPr marL="0" lvl="0" indent="0">
              <a:buNone/>
            </a:pPr>
            <a:r>
              <a:rPr lang="en-GB" dirty="0"/>
              <a:t>4. My son hurt himself playing in the garden; his feet are sore. </a:t>
            </a:r>
          </a:p>
          <a:p>
            <a:pPr marL="0" lvl="0" indent="0">
              <a:buNone/>
            </a:pPr>
            <a:r>
              <a:rPr lang="en-GB" dirty="0"/>
              <a:t>5. The man who was carrying an umbrella forgot it on the wettest day of the year. </a:t>
            </a:r>
          </a:p>
          <a:p>
            <a:pPr marL="0" lvl="0" indent="0">
              <a:buNone/>
            </a:pPr>
            <a:r>
              <a:rPr lang="en-GB" dirty="0"/>
              <a:t>6. The policeman, who was called Ian, was standing over the criminal whose eyes penetrated his. </a:t>
            </a:r>
          </a:p>
          <a:p>
            <a:pPr marL="0" lvl="0" indent="0">
              <a:buNone/>
            </a:pPr>
            <a:r>
              <a:rPr lang="en-GB" dirty="0"/>
              <a:t>7. Which one are you looking for, sir? Can you find it?</a:t>
            </a:r>
          </a:p>
          <a:p>
            <a:pPr marL="0" lvl="0" indent="0">
              <a:buNone/>
            </a:pPr>
            <a:r>
              <a:rPr lang="en-GB" dirty="0"/>
              <a:t>8. I don’t know why you can’t understand me. What is wrong with you?! </a:t>
            </a:r>
          </a:p>
          <a:p>
            <a:pPr marL="0" lvl="0" indent="0">
              <a:buNone/>
            </a:pPr>
            <a:r>
              <a:rPr lang="en-GB" dirty="0"/>
              <a:t>9. That is the worst joke I’ve ever heard. Fancy telling me another?</a:t>
            </a:r>
          </a:p>
          <a:p>
            <a:pPr marL="0" lvl="0" indent="0">
              <a:buNone/>
            </a:pPr>
            <a:r>
              <a:rPr lang="en-GB" dirty="0"/>
              <a:t>10. Those pancakes are not like these; these are made with love and warmth and lots of sugar!</a:t>
            </a:r>
          </a:p>
          <a:p>
            <a:endParaRPr lang="en-GB" dirty="0"/>
          </a:p>
        </p:txBody>
      </p:sp>
      <p:sp>
        <p:nvSpPr>
          <p:cNvPr id="4" name="TextBox 3"/>
          <p:cNvSpPr txBox="1"/>
          <p:nvPr/>
        </p:nvSpPr>
        <p:spPr>
          <a:xfrm>
            <a:off x="5593887" y="6028043"/>
            <a:ext cx="5626249" cy="646331"/>
          </a:xfrm>
          <a:prstGeom prst="rect">
            <a:avLst/>
          </a:prstGeom>
          <a:solidFill>
            <a:srgbClr val="FFFF00"/>
          </a:solidFill>
        </p:spPr>
        <p:txBody>
          <a:bodyPr wrap="square" rtlCol="0">
            <a:spAutoFit/>
          </a:bodyPr>
          <a:lstStyle/>
          <a:p>
            <a:r>
              <a:rPr lang="en-GB" dirty="0"/>
              <a:t>Why is it useful to analyse the different types of pronouns that you identified above in texts?</a:t>
            </a:r>
          </a:p>
        </p:txBody>
      </p:sp>
      <p:sp>
        <p:nvSpPr>
          <p:cNvPr id="5" name="TextBox 4"/>
          <p:cNvSpPr txBox="1"/>
          <p:nvPr/>
        </p:nvSpPr>
        <p:spPr>
          <a:xfrm>
            <a:off x="681259" y="5286420"/>
            <a:ext cx="4437188" cy="923330"/>
          </a:xfrm>
          <a:prstGeom prst="rect">
            <a:avLst/>
          </a:prstGeom>
          <a:solidFill>
            <a:srgbClr val="FFFF00"/>
          </a:solidFill>
        </p:spPr>
        <p:txBody>
          <a:bodyPr wrap="square" rtlCol="0">
            <a:spAutoFit/>
          </a:bodyPr>
          <a:lstStyle/>
          <a:p>
            <a:r>
              <a:rPr lang="en-GB" dirty="0"/>
              <a:t>Careful to identify </a:t>
            </a:r>
            <a:r>
              <a:rPr lang="en-GB" b="1" dirty="0"/>
              <a:t>pronouns </a:t>
            </a:r>
            <a:r>
              <a:rPr lang="en-GB" dirty="0"/>
              <a:t>(which replace nouns) rather than </a:t>
            </a:r>
            <a:r>
              <a:rPr lang="en-GB" b="1" dirty="0"/>
              <a:t>determiners </a:t>
            </a:r>
            <a:r>
              <a:rPr lang="en-GB" dirty="0"/>
              <a:t>(which come before nouns)</a:t>
            </a:r>
          </a:p>
        </p:txBody>
      </p:sp>
    </p:spTree>
    <p:extLst>
      <p:ext uri="{BB962C8B-B14F-4D97-AF65-F5344CB8AC3E}">
        <p14:creationId xmlns:p14="http://schemas.microsoft.com/office/powerpoint/2010/main" val="551708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35</TotalTime>
  <Words>653</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 Light</vt:lpstr>
      <vt:lpstr>Rockwell</vt:lpstr>
      <vt:lpstr>Wingdings</vt:lpstr>
      <vt:lpstr>Atlas</vt:lpstr>
      <vt:lpstr>Lexis: Introduction to Word Class</vt:lpstr>
      <vt:lpstr>1. Demonstrative</vt:lpstr>
      <vt:lpstr>2. Possessive</vt:lpstr>
      <vt:lpstr>3. Reflexive</vt:lpstr>
      <vt:lpstr>4. Relative</vt:lpstr>
      <vt:lpstr>5. Interrogative</vt:lpstr>
      <vt:lpstr>6. Subject</vt:lpstr>
      <vt:lpstr>7. Object</vt:lpstr>
      <vt:lpstr>Label the following different types of pronouns:</vt:lpstr>
      <vt:lpstr>Key questions: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Lexis: Word Class</dc:title>
  <dc:creator>Adam Duce</dc:creator>
  <cp:lastModifiedBy>New</cp:lastModifiedBy>
  <cp:revision>15</cp:revision>
  <dcterms:created xsi:type="dcterms:W3CDTF">2019-01-11T14:27:42Z</dcterms:created>
  <dcterms:modified xsi:type="dcterms:W3CDTF">2019-09-11T17:33:46Z</dcterms:modified>
</cp:coreProperties>
</file>