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26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15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95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44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52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841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08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9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41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3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F60EF-670D-43FD-9AB7-396DB6BB14C7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9A641-5B3A-47BC-963C-46AD9ED1DC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31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Lexis: Introduction to Word Class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Prepositions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</a:t>
            </a:r>
            <a:r>
              <a:rPr lang="en-GB" dirty="0" smtClean="0"/>
              <a:t>ords </a:t>
            </a:r>
            <a:r>
              <a:rPr lang="en-GB" dirty="0"/>
              <a:t>which show how</a:t>
            </a:r>
            <a:r>
              <a:rPr lang="en-GB" b="1" dirty="0"/>
              <a:t> elements </a:t>
            </a:r>
            <a:r>
              <a:rPr lang="en-GB" dirty="0"/>
              <a:t>in a sentence or clause</a:t>
            </a:r>
            <a:r>
              <a:rPr lang="en-GB" b="1" dirty="0"/>
              <a:t> relate </a:t>
            </a:r>
            <a:r>
              <a:rPr lang="en-GB" dirty="0"/>
              <a:t>to each other in </a:t>
            </a:r>
            <a:r>
              <a:rPr lang="en-GB" b="1" dirty="0"/>
              <a:t>time </a:t>
            </a:r>
            <a:r>
              <a:rPr lang="en-GB" dirty="0"/>
              <a:t>or</a:t>
            </a:r>
            <a:r>
              <a:rPr lang="en-GB" b="1" dirty="0"/>
              <a:t> space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77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Simple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Prepositions where </a:t>
            </a:r>
            <a:r>
              <a:rPr lang="en-GB" dirty="0"/>
              <a:t>the function is demonstrated in </a:t>
            </a:r>
            <a:r>
              <a:rPr lang="en-GB" b="1" dirty="0"/>
              <a:t>one </a:t>
            </a:r>
            <a:r>
              <a:rPr lang="en-GB" b="1" dirty="0" smtClean="0"/>
              <a:t>word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e.g</a:t>
            </a:r>
            <a:r>
              <a:rPr lang="en-GB" dirty="0"/>
              <a:t>. </a:t>
            </a:r>
            <a:r>
              <a:rPr lang="en-GB" i="1" dirty="0"/>
              <a:t>in</a:t>
            </a:r>
            <a:r>
              <a:rPr lang="en-GB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03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Complex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0" y="803186"/>
            <a:ext cx="6256820" cy="5254714"/>
          </a:xfrm>
        </p:spPr>
        <p:txBody>
          <a:bodyPr/>
          <a:lstStyle/>
          <a:p>
            <a:r>
              <a:rPr lang="en-GB" dirty="0"/>
              <a:t>W</a:t>
            </a:r>
            <a:r>
              <a:rPr lang="en-GB" dirty="0" smtClean="0"/>
              <a:t>here </a:t>
            </a:r>
            <a:r>
              <a:rPr lang="en-GB" dirty="0"/>
              <a:t>the function is demonstrated in </a:t>
            </a:r>
            <a:r>
              <a:rPr lang="en-GB" b="1" dirty="0"/>
              <a:t>more than one </a:t>
            </a:r>
            <a:r>
              <a:rPr lang="en-GB" b="1" dirty="0" smtClean="0"/>
              <a:t>word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e.g</a:t>
            </a:r>
            <a:r>
              <a:rPr lang="en-GB" dirty="0"/>
              <a:t>. </a:t>
            </a:r>
            <a:r>
              <a:rPr lang="en-GB" i="1" dirty="0"/>
              <a:t>in </a:t>
            </a:r>
            <a:r>
              <a:rPr lang="en-GB" i="1" dirty="0" smtClean="0"/>
              <a:t>front </a:t>
            </a:r>
            <a:r>
              <a:rPr lang="en-GB" i="1" dirty="0"/>
              <a:t>of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1853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27</TotalTime>
  <Words>55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 Light</vt:lpstr>
      <vt:lpstr>Rockwell</vt:lpstr>
      <vt:lpstr>Wingdings</vt:lpstr>
      <vt:lpstr>Atlas</vt:lpstr>
      <vt:lpstr>Lexis: Introduction to Word Class</vt:lpstr>
      <vt:lpstr>Definition:</vt:lpstr>
      <vt:lpstr>1. Simple</vt:lpstr>
      <vt:lpstr>2. Complex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Adverbs, Prepositions &amp; Conjunctions</dc:title>
  <dc:creator>Adam Duce</dc:creator>
  <cp:lastModifiedBy>Adam Duce</cp:lastModifiedBy>
  <cp:revision>9</cp:revision>
  <dcterms:created xsi:type="dcterms:W3CDTF">2018-10-18T07:24:06Z</dcterms:created>
  <dcterms:modified xsi:type="dcterms:W3CDTF">2019-10-24T07:40:25Z</dcterms:modified>
</cp:coreProperties>
</file>