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6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5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44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4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9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41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3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3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Conjunctions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ords </a:t>
            </a:r>
            <a:r>
              <a:rPr lang="en-GB" dirty="0"/>
              <a:t>that are used </a:t>
            </a:r>
            <a:r>
              <a:rPr lang="en-GB" b="1" dirty="0"/>
              <a:t>to connect clauses or </a:t>
            </a:r>
            <a:r>
              <a:rPr lang="en-GB" b="1" dirty="0" smtClean="0"/>
              <a:t>sentences </a:t>
            </a:r>
            <a:r>
              <a:rPr lang="en-GB" dirty="0" smtClean="0"/>
              <a:t>together.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77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Coordinating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conjunctions </a:t>
            </a:r>
            <a:r>
              <a:rPr lang="en-GB" dirty="0"/>
              <a:t>signal the </a:t>
            </a:r>
            <a:r>
              <a:rPr lang="en-GB" b="1" dirty="0"/>
              <a:t>start of a coordinate clause</a:t>
            </a:r>
            <a:r>
              <a:rPr lang="en-GB" dirty="0"/>
              <a:t> (a main clause joined to another main clause)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i="1" dirty="0"/>
              <a:t>He walked into the field </a:t>
            </a:r>
            <a:r>
              <a:rPr lang="en-GB" b="1" i="1" dirty="0"/>
              <a:t>and </a:t>
            </a:r>
            <a:r>
              <a:rPr lang="en-GB" i="1" dirty="0"/>
              <a:t>tripped over a fence.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510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Subordinating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0" y="803186"/>
            <a:ext cx="6256820" cy="5254714"/>
          </a:xfrm>
        </p:spPr>
        <p:txBody>
          <a:bodyPr/>
          <a:lstStyle/>
          <a:p>
            <a:r>
              <a:rPr lang="en-GB" dirty="0" smtClean="0"/>
              <a:t>These conjunctions </a:t>
            </a:r>
            <a:r>
              <a:rPr lang="en-GB" dirty="0"/>
              <a:t>signal the </a:t>
            </a:r>
            <a:r>
              <a:rPr lang="en-GB" b="1" dirty="0"/>
              <a:t>start of a subordinate </a:t>
            </a:r>
            <a:r>
              <a:rPr lang="en-GB" b="1" dirty="0" smtClean="0"/>
              <a:t>clause</a:t>
            </a:r>
            <a:r>
              <a:rPr lang="en-GB" dirty="0"/>
              <a:t> </a:t>
            </a:r>
            <a:r>
              <a:rPr lang="en-GB" dirty="0" smtClean="0"/>
              <a:t>(a clause which can’t ‘stand on its own’):</a:t>
            </a:r>
          </a:p>
          <a:p>
            <a:pPr marL="0" indent="0">
              <a:buNone/>
            </a:pPr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b="1" i="1" dirty="0"/>
              <a:t>Because </a:t>
            </a:r>
            <a:r>
              <a:rPr lang="en-GB" i="1" dirty="0"/>
              <a:t>I love you, I’ll buy you an ice cream.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141853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30</TotalTime>
  <Words>92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Lexis: Introduction to Word Class</vt:lpstr>
      <vt:lpstr>Definition:</vt:lpstr>
      <vt:lpstr>1. Coordinating</vt:lpstr>
      <vt:lpstr>2. Subordinating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Adverbs, Prepositions &amp; Conjunctions</dc:title>
  <dc:creator>Adam Duce</dc:creator>
  <cp:lastModifiedBy>Adam Duce</cp:lastModifiedBy>
  <cp:revision>12</cp:revision>
  <dcterms:created xsi:type="dcterms:W3CDTF">2018-10-18T07:24:06Z</dcterms:created>
  <dcterms:modified xsi:type="dcterms:W3CDTF">2019-10-24T07:43:33Z</dcterms:modified>
</cp:coreProperties>
</file>