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5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1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4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9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6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8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75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7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3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AA20-E755-4710-9F91-3C85E2F97899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2A3F-B8B9-416F-A720-F3C40A79C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tream.godalming.ac.uk/View.aspx?id=16045~5d~uPTFHGgE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QYMZvybWIU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724" y="45138"/>
            <a:ext cx="9124319" cy="212485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800" dirty="0"/>
              <a:t>Changing places 3.2.2.1: relationships and connections</a:t>
            </a:r>
            <a:br>
              <a:rPr lang="en-GB" sz="2800" dirty="0"/>
            </a:br>
            <a:r>
              <a:rPr lang="en-GB" sz="2800" dirty="0"/>
              <a:t>The Dynamics of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0391" y="2261103"/>
            <a:ext cx="8856984" cy="171962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en-GB" sz="6200" dirty="0">
                <a:solidFill>
                  <a:schemeClr val="bg1"/>
                </a:solidFill>
              </a:rPr>
              <a:t>Learning Objectives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6200" dirty="0">
                <a:solidFill>
                  <a:schemeClr val="bg1"/>
                </a:solidFill>
              </a:rPr>
              <a:t>Examine the concept that all places are changing and are socially constructed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6200" dirty="0">
                <a:solidFill>
                  <a:schemeClr val="bg1"/>
                </a:solidFill>
              </a:rPr>
              <a:t>To identify the different forces of change  both current and historic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724" y="4071836"/>
            <a:ext cx="254305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prstClr val="white"/>
                </a:solidFill>
              </a:rPr>
              <a:t>Key words</a:t>
            </a:r>
            <a:r>
              <a:rPr lang="en-GB" dirty="0">
                <a:solidFill>
                  <a:prstClr val="white"/>
                </a:solidFill>
              </a:rPr>
              <a:t>:</a:t>
            </a:r>
          </a:p>
          <a:p>
            <a:r>
              <a:rPr lang="en-GB" dirty="0">
                <a:solidFill>
                  <a:prstClr val="white"/>
                </a:solidFill>
              </a:rPr>
              <a:t>Social construction</a:t>
            </a:r>
          </a:p>
          <a:p>
            <a:r>
              <a:rPr lang="en-GB" dirty="0">
                <a:solidFill>
                  <a:prstClr val="white"/>
                </a:solidFill>
              </a:rPr>
              <a:t>Forces of change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671" y="4071836"/>
            <a:ext cx="63367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prstClr val="white"/>
                </a:solidFill>
              </a:rPr>
              <a:t>Concept Checker</a:t>
            </a:r>
            <a:r>
              <a:rPr lang="en-GB" dirty="0">
                <a:solidFill>
                  <a:prstClr val="white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prstClr val="white"/>
                </a:solidFill>
              </a:rPr>
              <a:t>All places are dynamic and not static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prstClr val="white"/>
                </a:solidFill>
              </a:rPr>
              <a:t>All places are socially constructed.</a:t>
            </a:r>
          </a:p>
        </p:txBody>
      </p:sp>
    </p:spTree>
    <p:extLst>
      <p:ext uri="{BB962C8B-B14F-4D97-AF65-F5344CB8AC3E}">
        <p14:creationId xmlns:p14="http://schemas.microsoft.com/office/powerpoint/2010/main" val="99996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group of geographers dubbed the ‘social constructionists’ (that includes David Harvey and Doreen Massey) has suggested that </a:t>
            </a:r>
            <a:r>
              <a:rPr lang="en-GB" u="sng" dirty="0"/>
              <a:t>all places</a:t>
            </a:r>
            <a:r>
              <a:rPr lang="en-GB" dirty="0"/>
              <a:t> must be understood as:</a:t>
            </a:r>
          </a:p>
          <a:p>
            <a:pPr lvl="1"/>
            <a:r>
              <a:rPr lang="en-GB" u="sng" dirty="0"/>
              <a:t>Dynamic and not static</a:t>
            </a:r>
          </a:p>
          <a:p>
            <a:pPr lvl="1"/>
            <a:r>
              <a:rPr lang="en-GB" u="sng" dirty="0"/>
              <a:t>Socially constructed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Example of this are Milton/Milton Abbas in Dorset and </a:t>
            </a:r>
            <a:r>
              <a:rPr lang="en-GB" dirty="0" err="1"/>
              <a:t>Poundbury</a:t>
            </a:r>
            <a:r>
              <a:rPr lang="en-GB" dirty="0"/>
              <a:t> in Dorset</a:t>
            </a:r>
          </a:p>
        </p:txBody>
      </p:sp>
    </p:spTree>
    <p:extLst>
      <p:ext uri="{BB962C8B-B14F-4D97-AF65-F5344CB8AC3E}">
        <p14:creationId xmlns:p14="http://schemas.microsoft.com/office/powerpoint/2010/main" val="288300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35" y="6841"/>
            <a:ext cx="10515600" cy="1325563"/>
          </a:xfrm>
        </p:spPr>
        <p:txBody>
          <a:bodyPr/>
          <a:lstStyle/>
          <a:p>
            <a:r>
              <a:rPr lang="en-GB" dirty="0"/>
              <a:t>Milton, Dorset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13308"/>
            <a:ext cx="3909342" cy="2602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28" y="484693"/>
            <a:ext cx="5526877" cy="3910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4440" y="81194"/>
            <a:ext cx="250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site of village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51707" y="298362"/>
            <a:ext cx="18661" cy="1629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53269" y="4528822"/>
            <a:ext cx="250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site of village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445083" y="2777319"/>
            <a:ext cx="11151" cy="165180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05" y="3823652"/>
            <a:ext cx="3801985" cy="28478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73445" y="4890436"/>
            <a:ext cx="67353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1752 the estate of Milton was sold to Joseph </a:t>
            </a:r>
            <a:r>
              <a:rPr lang="en-GB" dirty="0" err="1"/>
              <a:t>Damer</a:t>
            </a:r>
            <a:r>
              <a:rPr lang="en-GB" dirty="0"/>
              <a:t>. </a:t>
            </a:r>
          </a:p>
          <a:p>
            <a:r>
              <a:rPr lang="en-GB" dirty="0"/>
              <a:t>Read through p81 in the Oxford textbook.</a:t>
            </a:r>
          </a:p>
          <a:p>
            <a:endParaRPr lang="en-GB" dirty="0"/>
          </a:p>
          <a:p>
            <a:r>
              <a:rPr lang="en-GB" dirty="0"/>
              <a:t>Q Why did he want to destroy the village of Milton and build it elsewhere, renaming it Milton Abbas?</a:t>
            </a:r>
          </a:p>
          <a:p>
            <a:r>
              <a:rPr lang="en-GB" dirty="0"/>
              <a:t>Q Do you think that it would be allowed to happen today?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4532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51"/>
            <a:ext cx="11762677" cy="4351338"/>
          </a:xfrm>
        </p:spPr>
        <p:txBody>
          <a:bodyPr>
            <a:normAutofit/>
          </a:bodyPr>
          <a:lstStyle/>
          <a:p>
            <a:r>
              <a:rPr lang="en-GB" dirty="0"/>
              <a:t>Many places/ land uses were created by the economic power of the aristocracy and Milton Abbas is an historical example</a:t>
            </a:r>
          </a:p>
          <a:p>
            <a:endParaRPr lang="en-GB" dirty="0"/>
          </a:p>
          <a:p>
            <a:r>
              <a:rPr lang="en-GB" dirty="0"/>
              <a:t>In </a:t>
            </a:r>
            <a:r>
              <a:rPr lang="en-GB" dirty="0" err="1"/>
              <a:t>Poundbury</a:t>
            </a:r>
            <a:r>
              <a:rPr lang="en-GB" dirty="0"/>
              <a:t> (also in Dorset) another, more recent, aristocratic project has been created</a:t>
            </a:r>
          </a:p>
          <a:p>
            <a:r>
              <a:rPr lang="en-GB" dirty="0"/>
              <a:t>Watch the following clips and complete the question and table in the handout.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939"/>
          <a:stretch/>
        </p:blipFill>
        <p:spPr>
          <a:xfrm>
            <a:off x="5876694" y="2834536"/>
            <a:ext cx="6043960" cy="4034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14B7A9-EB1B-480F-AF1A-55982C4D8085}"/>
              </a:ext>
            </a:extLst>
          </p:cNvPr>
          <p:cNvSpPr/>
          <p:nvPr/>
        </p:nvSpPr>
        <p:spPr>
          <a:xfrm>
            <a:off x="271346" y="3429000"/>
            <a:ext cx="5447371" cy="33945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http://estream.godalming.ac.uk/View.aspx?id=16045~5d~uPTFHGgELS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26.15 mins to 33.15 mins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was Poundbury built?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are the positives and negatives of the scheme?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say do the local community have in the place-making?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2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2EE5-D444-4F1B-B9C6-45D54CCD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989"/>
            <a:ext cx="10515600" cy="1325563"/>
          </a:xfrm>
        </p:spPr>
        <p:txBody>
          <a:bodyPr/>
          <a:lstStyle/>
          <a:p>
            <a:r>
              <a:rPr lang="en-GB" dirty="0"/>
              <a:t>Coin Street – A community led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3884-244D-4F4E-BC62-DBA9C127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4911"/>
            <a:ext cx="5458097" cy="1192051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https://www.youtube.com/watch?v=QYMZvybWIUI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64669D-9CFB-48B9-9DD4-BBD1D68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07" y="912235"/>
            <a:ext cx="4992535" cy="21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1BCBA-AD50-4AD2-B275-164D0FFA8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58" y="912235"/>
            <a:ext cx="4835420" cy="3143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37107-4DF4-43D1-B896-7685B9100D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90"/>
          <a:stretch/>
        </p:blipFill>
        <p:spPr>
          <a:xfrm>
            <a:off x="7493227" y="3328988"/>
            <a:ext cx="4208915" cy="30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2498" y="2207942"/>
            <a:ext cx="412595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Forces of change in the place-making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4956" y="903690"/>
            <a:ext cx="19514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National government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4956" y="3568391"/>
            <a:ext cx="19514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Local</a:t>
            </a:r>
          </a:p>
          <a:p>
            <a:pPr algn="ctr"/>
            <a:r>
              <a:rPr lang="en-GB" dirty="0"/>
              <a:t>government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829" y="903690"/>
            <a:ext cx="26874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Local community groups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e.g. Coin Street residents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707" y="2383196"/>
            <a:ext cx="26874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Transnational corporations (TNCs)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e.g. Westfield Corporation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85" y="3891556"/>
            <a:ext cx="26874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Individuals 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e.g. activists, aristocrats, celebrities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8049" y="903690"/>
            <a:ext cx="26874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International institutions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e.g. European Union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8049" y="2392608"/>
            <a:ext cx="26874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Global institutions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e.g. World Trade Organization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8049" y="3753057"/>
            <a:ext cx="26874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National Institutions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e.g. National Trust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6914" y="5159829"/>
            <a:ext cx="9741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many players involved in the social process of place making, including community groups. During the course of this topic you will study a number of examples of how local and national government in shape place making. Research each of the players in blue and suggest how they may influence or change a place.</a:t>
            </a:r>
          </a:p>
        </p:txBody>
      </p:sp>
    </p:spTree>
    <p:extLst>
      <p:ext uri="{BB962C8B-B14F-4D97-AF65-F5344CB8AC3E}">
        <p14:creationId xmlns:p14="http://schemas.microsoft.com/office/powerpoint/2010/main" val="362957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ideas…..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Tescos</a:t>
            </a:r>
            <a:r>
              <a:rPr lang="en-GB" dirty="0"/>
              <a:t> – opening of a store may result in the closing of shops in the town centre</a:t>
            </a:r>
          </a:p>
          <a:p>
            <a:r>
              <a:rPr lang="en-GB" dirty="0"/>
              <a:t>National Trust may restore and open a new property. Boost in economy due to tourism and changing the places identity</a:t>
            </a:r>
          </a:p>
          <a:p>
            <a:r>
              <a:rPr lang="en-GB" dirty="0"/>
              <a:t>EU – provides grants and funding to develop and regenerate places e.g. Cornwall</a:t>
            </a:r>
          </a:p>
          <a:p>
            <a:r>
              <a:rPr lang="en-GB" dirty="0"/>
              <a:t>Global institutions – World Trade Organisation – trade involves business. Places becoming more industrialised</a:t>
            </a:r>
          </a:p>
          <a:p>
            <a:r>
              <a:rPr lang="en-GB" dirty="0"/>
              <a:t>Celebrities e.g. Beatles can change the identity of the place (Liverpool) and make the place known worldwide</a:t>
            </a:r>
          </a:p>
          <a:p>
            <a:r>
              <a:rPr lang="en-GB" dirty="0"/>
              <a:t>New Era residents – an example of a local community group influencing housing policy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Doreen Massey </a:t>
            </a:r>
          </a:p>
          <a:p>
            <a:pPr lvl="1"/>
            <a:r>
              <a:rPr lang="en-GB" dirty="0"/>
              <a:t>What were her writings on </a:t>
            </a:r>
            <a:r>
              <a:rPr lang="en-GB"/>
              <a:t>the ‘sense of place’?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77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546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Changing places 3.2.2.1: relationships and connections The Dynamics of Change</vt:lpstr>
      <vt:lpstr>PowerPoint Presentation</vt:lpstr>
      <vt:lpstr>Milton, Dorset</vt:lpstr>
      <vt:lpstr>PowerPoint Presentation</vt:lpstr>
      <vt:lpstr>Coin Street – A community led scheme</vt:lpstr>
      <vt:lpstr>PowerPoint Presentation</vt:lpstr>
      <vt:lpstr>Possible ideas…..</vt:lpstr>
      <vt:lpstr>Extension task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as social construction</dc:title>
  <dc:creator>Alison Martin</dc:creator>
  <cp:lastModifiedBy>Horsham Study Centre</cp:lastModifiedBy>
  <cp:revision>16</cp:revision>
  <dcterms:created xsi:type="dcterms:W3CDTF">2017-09-11T14:46:19Z</dcterms:created>
  <dcterms:modified xsi:type="dcterms:W3CDTF">2019-11-01T17:33:33Z</dcterms:modified>
</cp:coreProperties>
</file>