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6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0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8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3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2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9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5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2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2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580A1-A9AB-4697-837F-84D5C5F7AFA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9F54-7789-4C26-AA49-A0DBCDE5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6636" y="42387"/>
            <a:ext cx="10515600" cy="1325563"/>
          </a:xfrm>
        </p:spPr>
        <p:txBody>
          <a:bodyPr/>
          <a:lstStyle/>
          <a:p>
            <a:r>
              <a:rPr lang="en-GB" dirty="0" smtClean="0"/>
              <a:t>Spits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6309" y="1280161"/>
            <a:ext cx="8230985" cy="4855239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Spits are an elongated, narrow ridge of land that has one end joined to the mainland and projects out into the sea or across and estuary (1)</a:t>
            </a:r>
          </a:p>
          <a:p>
            <a:r>
              <a:rPr lang="en-GB" dirty="0" smtClean="0"/>
              <a:t>It is composed of sand or shingle, dependent on the material supplying it (1)</a:t>
            </a:r>
          </a:p>
          <a:p>
            <a:r>
              <a:rPr lang="en-GB" dirty="0" smtClean="0"/>
              <a:t>Material is transported along the coast via longshore drift in a zig zag motion (1)</a:t>
            </a:r>
          </a:p>
          <a:p>
            <a:r>
              <a:rPr lang="en-GB" dirty="0" smtClean="0"/>
              <a:t>Where the coastline changes direction there is a build up (deposition) of material in the more sheltered water creating a spit (1)</a:t>
            </a:r>
          </a:p>
          <a:p>
            <a:r>
              <a:rPr lang="en-GB" dirty="0" smtClean="0"/>
              <a:t>The end of the spit curves around due to wave refraction and the second most dominant wind direction may contribute to this (1)</a:t>
            </a:r>
          </a:p>
          <a:p>
            <a:r>
              <a:rPr lang="en-GB" dirty="0" smtClean="0"/>
              <a:t>Behind the spit salt marshes often form, particularly if the spit extends into a river estuary and silt is deposited in the sheltered water behind the spit (1) </a:t>
            </a:r>
          </a:p>
          <a:p>
            <a:r>
              <a:rPr lang="en-GB" dirty="0" smtClean="0"/>
              <a:t>Spits do not extend the whole way across a river estuary as river </a:t>
            </a:r>
            <a:r>
              <a:rPr lang="en-GB" smtClean="0"/>
              <a:t>currents transport </a:t>
            </a:r>
            <a:r>
              <a:rPr lang="en-GB" dirty="0" smtClean="0"/>
              <a:t>the sediment away (1) </a:t>
            </a:r>
          </a:p>
          <a:p>
            <a:r>
              <a:rPr lang="en-GB" dirty="0" smtClean="0"/>
              <a:t>Found along drift-aligned coasts (1) </a:t>
            </a:r>
          </a:p>
          <a:p>
            <a:r>
              <a:rPr lang="en-GB" dirty="0" smtClean="0"/>
              <a:t>E.g. Spurn Head, Holderness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53" y="130175"/>
            <a:ext cx="3713797" cy="22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Tombolo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885709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tombolo is a spit which joins an island to the mainland (1)</a:t>
            </a:r>
          </a:p>
          <a:p>
            <a:r>
              <a:rPr lang="en-GB" dirty="0" smtClean="0"/>
              <a:t>It is composed of sand or shingle, dependent on the material supplying it (1)</a:t>
            </a:r>
          </a:p>
          <a:p>
            <a:r>
              <a:rPr lang="en-GB" dirty="0" smtClean="0"/>
              <a:t>Material is transported along the coast via longshore drift in a zig zag motion (1)</a:t>
            </a:r>
          </a:p>
          <a:p>
            <a:r>
              <a:rPr lang="en-GB" dirty="0" smtClean="0"/>
              <a:t>Where the coastline changes direction there is a build up (deposition) of material in the more sheltered water creating a spit. This continues to grow until it reaches an island (1)</a:t>
            </a:r>
          </a:p>
          <a:p>
            <a:r>
              <a:rPr lang="en-GB" dirty="0" smtClean="0"/>
              <a:t>E.g. Chesil Beach in Dorset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95" y="137160"/>
            <a:ext cx="3629891" cy="2722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45" y="3291840"/>
            <a:ext cx="3304189" cy="317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Offshore bar (sandbars)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34447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Where a ridge of beach material that remains semi-submerged accumulates seawards of the breaker zone then it is known as an offshore bar (1)</a:t>
            </a:r>
          </a:p>
          <a:p>
            <a:r>
              <a:rPr lang="en-GB" dirty="0" smtClean="0"/>
              <a:t>Destructive waves erode sand from the beach with their strong backwash and deposit it offshore (1) </a:t>
            </a:r>
          </a:p>
          <a:p>
            <a:r>
              <a:rPr lang="en-GB" dirty="0" smtClean="0"/>
              <a:t>Offshore bars act as both sediment sinks and also potentially sediment input stores (1)</a:t>
            </a:r>
          </a:p>
          <a:p>
            <a:r>
              <a:rPr lang="en-GB" dirty="0" smtClean="0"/>
              <a:t>They can absorb wave energy thereby reducing the impacts of waves on the coast (1)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"/>
          <a:stretch/>
        </p:blipFill>
        <p:spPr>
          <a:xfrm>
            <a:off x="7401524" y="1039091"/>
            <a:ext cx="4790476" cy="33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 beach and barrier island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1698" y="1451552"/>
            <a:ext cx="6626629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An elongated bank of sand or shingle lying parallel to the coastline (1)</a:t>
            </a:r>
          </a:p>
          <a:p>
            <a:r>
              <a:rPr lang="en-GB" dirty="0" smtClean="0"/>
              <a:t>It is created through deposition (1)</a:t>
            </a:r>
          </a:p>
          <a:p>
            <a:r>
              <a:rPr lang="en-GB" dirty="0" smtClean="0"/>
              <a:t>It is not submerged by incoming tides (1)</a:t>
            </a:r>
          </a:p>
          <a:p>
            <a:r>
              <a:rPr lang="en-GB" dirty="0" smtClean="0"/>
              <a:t>Where the bank is high enough to allow sand dunes to develop it is known as a barrier island (1) </a:t>
            </a:r>
          </a:p>
          <a:p>
            <a:r>
              <a:rPr lang="en-GB" dirty="0" smtClean="0"/>
              <a:t>Often the sheltered area between the barrier beach and the land becomes a lagoon or coastal marsh may develop (1)</a:t>
            </a:r>
          </a:p>
          <a:p>
            <a:r>
              <a:rPr lang="en-GB" dirty="0" smtClean="0"/>
              <a:t>They may be formed by the breaching of a spit or by constructive waves push a bar towards the land (1) </a:t>
            </a:r>
          </a:p>
          <a:p>
            <a:r>
              <a:rPr lang="en-GB" dirty="0" smtClean="0"/>
              <a:t>E.g. the Lido of Venice (1)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71" y="1257300"/>
            <a:ext cx="4332778" cy="32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storm beaches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ridge composed of the biggest boulders thrown up by the largest waves (1)</a:t>
            </a:r>
          </a:p>
          <a:p>
            <a:r>
              <a:rPr lang="en-GB" dirty="0" smtClean="0"/>
              <a:t>They are found above the usual high tide mark on the back shore (1)</a:t>
            </a:r>
          </a:p>
          <a:p>
            <a:r>
              <a:rPr lang="en-GB" dirty="0" smtClean="0"/>
              <a:t>They are most likely to form during the winter months when wave energy is greatest (1)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0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523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Spits</vt:lpstr>
      <vt:lpstr>Tombolo</vt:lpstr>
      <vt:lpstr>Offshore bar (sandbars)</vt:lpstr>
      <vt:lpstr>Barrier beach and barrier island</vt:lpstr>
      <vt:lpstr>Characteristics of storm beaches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 beach and barrier island</dc:title>
  <dc:creator>Alison Martin</dc:creator>
  <cp:lastModifiedBy>Alison Martin</cp:lastModifiedBy>
  <cp:revision>7</cp:revision>
  <dcterms:created xsi:type="dcterms:W3CDTF">2020-01-13T10:08:43Z</dcterms:created>
  <dcterms:modified xsi:type="dcterms:W3CDTF">2020-01-13T12:39:49Z</dcterms:modified>
</cp:coreProperties>
</file>