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3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3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56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3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96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95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17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0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6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F1CB8-F0C7-4C9E-B721-F7A65B986690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607B-EC21-4EC6-9EAC-F065E44B21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6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Planning and writing 10 mark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4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33295"/>
              </p:ext>
            </p:extLst>
          </p:nvPr>
        </p:nvGraphicFramePr>
        <p:xfrm>
          <a:off x="653142" y="249403"/>
          <a:ext cx="1080298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1492">
                  <a:extLst>
                    <a:ext uri="{9D8B030D-6E8A-4147-A177-3AD203B41FA5}">
                      <a16:colId xmlns:a16="http://schemas.microsoft.com/office/drawing/2014/main" val="1706480988"/>
                    </a:ext>
                  </a:extLst>
                </a:gridCol>
                <a:gridCol w="5401492">
                  <a:extLst>
                    <a:ext uri="{9D8B030D-6E8A-4147-A177-3AD203B41FA5}">
                      <a16:colId xmlns:a16="http://schemas.microsoft.com/office/drawing/2014/main" val="3956951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Point:</a:t>
                      </a: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(Link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to item if it is an ‘analyse’ question)</a:t>
                      </a: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Point:</a:t>
                      </a: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(Link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to item if it is an ‘analyse’ question)</a:t>
                      </a: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774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Evidence</a:t>
                      </a:r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Evidence</a:t>
                      </a:r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  <a:p>
                      <a:endParaRPr lang="en-GB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95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Explanation</a:t>
                      </a:r>
                      <a:r>
                        <a:rPr lang="en-GB" sz="1400" b="1" baseline="0" dirty="0" smtClean="0"/>
                        <a:t> – what does it show?</a:t>
                      </a:r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Explanation</a:t>
                      </a:r>
                      <a:r>
                        <a:rPr lang="en-GB" sz="1400" b="1" baseline="0" dirty="0" smtClean="0"/>
                        <a:t> – what does it show?</a:t>
                      </a:r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280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Brief evaluation – problems, comparison to another</a:t>
                      </a:r>
                      <a:r>
                        <a:rPr lang="en-GB" sz="1400" b="1" baseline="0" dirty="0" smtClean="0"/>
                        <a:t> view</a:t>
                      </a:r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Brief evaluation – problems, comparison to another</a:t>
                      </a:r>
                      <a:r>
                        <a:rPr lang="en-GB" sz="1400" b="1" baseline="0" dirty="0" smtClean="0"/>
                        <a:t> view</a:t>
                      </a:r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  <a:p>
                      <a:endParaRPr lang="en-GB" sz="1400" b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4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Planning and writing 10 mark questions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and writing 10 mark questions</dc:title>
  <dc:creator>Hannah Roberts</dc:creator>
  <cp:lastModifiedBy>Hannah Roberts</cp:lastModifiedBy>
  <cp:revision>1</cp:revision>
  <dcterms:created xsi:type="dcterms:W3CDTF">2019-11-11T08:40:24Z</dcterms:created>
  <dcterms:modified xsi:type="dcterms:W3CDTF">2019-11-11T08:42:41Z</dcterms:modified>
</cp:coreProperties>
</file>