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tags/tag13.xml" ContentType="application/vnd.openxmlformats-officedocument.presentationml.tags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80" r:id="rId3"/>
    <p:sldId id="326" r:id="rId4"/>
    <p:sldId id="334" r:id="rId5"/>
    <p:sldId id="327" r:id="rId6"/>
    <p:sldId id="328" r:id="rId7"/>
    <p:sldId id="329" r:id="rId8"/>
    <p:sldId id="330" r:id="rId9"/>
    <p:sldId id="331" r:id="rId10"/>
    <p:sldId id="332" r:id="rId11"/>
    <p:sldId id="333" r:id="rId12"/>
    <p:sldId id="302" r:id="rId13"/>
    <p:sldId id="33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E6A4"/>
    <a:srgbClr val="F2EBFF"/>
    <a:srgbClr val="FF33CC"/>
    <a:srgbClr val="9966FF"/>
    <a:srgbClr val="CC0099"/>
    <a:srgbClr val="BDE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0F879E-E45C-4090-B6D8-3ACB2F5D2273}" v="2" dt="2019-05-11T21:14:28.3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3774" autoAdjust="0"/>
  </p:normalViewPr>
  <p:slideViewPr>
    <p:cSldViewPr snapToGrid="0">
      <p:cViewPr>
        <p:scale>
          <a:sx n="63" d="100"/>
          <a:sy n="63" d="100"/>
        </p:scale>
        <p:origin x="-1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 Jaén" userId="7a2dbc6d-a666-4c90-b4e5-63bb016d1bdf" providerId="ADAL" clId="{C18F29CC-E674-4527-958C-C008440B1A80}"/>
    <pc:docChg chg="undo custSel mod addSld delSld modSld sldOrd">
      <pc:chgData name="Sara Jaén" userId="7a2dbc6d-a666-4c90-b4e5-63bb016d1bdf" providerId="ADAL" clId="{C18F29CC-E674-4527-958C-C008440B1A80}" dt="2019-04-22T21:41:54.977" v="2908" actId="20577"/>
      <pc:docMkLst>
        <pc:docMk/>
      </pc:docMkLst>
      <pc:sldChg chg="addSp delSp modSp mod setBg setClrOvrMap">
        <pc:chgData name="Sara Jaén" userId="7a2dbc6d-a666-4c90-b4e5-63bb016d1bdf" providerId="ADAL" clId="{C18F29CC-E674-4527-958C-C008440B1A80}" dt="2019-04-22T21:12:50.903" v="30" actId="20577"/>
        <pc:sldMkLst>
          <pc:docMk/>
          <pc:sldMk cId="376345473" sldId="256"/>
        </pc:sldMkLst>
        <pc:spChg chg="mod">
          <ac:chgData name="Sara Jaén" userId="7a2dbc6d-a666-4c90-b4e5-63bb016d1bdf" providerId="ADAL" clId="{C18F29CC-E674-4527-958C-C008440B1A80}" dt="2019-04-22T21:12:50.903" v="30" actId="20577"/>
          <ac:spMkLst>
            <pc:docMk/>
            <pc:sldMk cId="376345473" sldId="256"/>
            <ac:spMk id="2" creationId="{00000000-0000-0000-0000-000000000000}"/>
          </ac:spMkLst>
        </pc:spChg>
        <pc:spChg chg="mod">
          <ac:chgData name="Sara Jaén" userId="7a2dbc6d-a666-4c90-b4e5-63bb016d1bdf" providerId="ADAL" clId="{C18F29CC-E674-4527-958C-C008440B1A80}" dt="2019-04-22T21:12:46.882" v="28" actId="26606"/>
          <ac:spMkLst>
            <pc:docMk/>
            <pc:sldMk cId="376345473" sldId="256"/>
            <ac:spMk id="3" creationId="{00000000-0000-0000-0000-000000000000}"/>
          </ac:spMkLst>
        </pc:spChg>
        <pc:spChg chg="add del">
          <ac:chgData name="Sara Jaén" userId="7a2dbc6d-a666-4c90-b4e5-63bb016d1bdf" providerId="ADAL" clId="{C18F29CC-E674-4527-958C-C008440B1A80}" dt="2019-04-22T21:12:46.882" v="28" actId="26606"/>
          <ac:spMkLst>
            <pc:docMk/>
            <pc:sldMk cId="376345473" sldId="256"/>
            <ac:spMk id="73" creationId="{1DB7C82F-AB7E-4F0C-B829-FA1B9C415180}"/>
          </ac:spMkLst>
        </pc:spChg>
        <pc:spChg chg="add del">
          <ac:chgData name="Sara Jaén" userId="7a2dbc6d-a666-4c90-b4e5-63bb016d1bdf" providerId="ADAL" clId="{C18F29CC-E674-4527-958C-C008440B1A80}" dt="2019-04-22T21:12:46.882" v="28" actId="26606"/>
          <ac:spMkLst>
            <pc:docMk/>
            <pc:sldMk cId="376345473" sldId="256"/>
            <ac:spMk id="75" creationId="{70B66945-4967-4040-926D-DCA44313CDAB}"/>
          </ac:spMkLst>
        </pc:spChg>
        <pc:spChg chg="add del">
          <ac:chgData name="Sara Jaén" userId="7a2dbc6d-a666-4c90-b4e5-63bb016d1bdf" providerId="ADAL" clId="{C18F29CC-E674-4527-958C-C008440B1A80}" dt="2019-04-22T21:12:32.796" v="21" actId="26606"/>
          <ac:spMkLst>
            <pc:docMk/>
            <pc:sldMk cId="376345473" sldId="256"/>
            <ac:spMk id="201" creationId="{B9951BD9-0868-4CDB-ACD6-9C4209B5E412}"/>
          </ac:spMkLst>
        </pc:spChg>
        <pc:spChg chg="add del">
          <ac:chgData name="Sara Jaén" userId="7a2dbc6d-a666-4c90-b4e5-63bb016d1bdf" providerId="ADAL" clId="{C18F29CC-E674-4527-958C-C008440B1A80}" dt="2019-04-22T21:12:39.984" v="25" actId="26606"/>
          <ac:spMkLst>
            <pc:docMk/>
            <pc:sldMk cId="376345473" sldId="256"/>
            <ac:spMk id="205" creationId="{77DA6D33-2D62-458C-BF5D-DBF612FD557E}"/>
          </ac:spMkLst>
        </pc:spChg>
        <pc:spChg chg="add del">
          <ac:chgData name="Sara Jaén" userId="7a2dbc6d-a666-4c90-b4e5-63bb016d1bdf" providerId="ADAL" clId="{C18F29CC-E674-4527-958C-C008440B1A80}" dt="2019-04-22T21:12:46.882" v="28" actId="26606"/>
          <ac:spMkLst>
            <pc:docMk/>
            <pc:sldMk cId="376345473" sldId="256"/>
            <ac:spMk id="2052" creationId="{C0B27210-D0CA-4654-B3E3-9ABB4F178EA1}"/>
          </ac:spMkLst>
        </pc:spChg>
        <pc:spChg chg="add del">
          <ac:chgData name="Sara Jaén" userId="7a2dbc6d-a666-4c90-b4e5-63bb016d1bdf" providerId="ADAL" clId="{C18F29CC-E674-4527-958C-C008440B1A80}" dt="2019-04-22T21:12:35.440" v="23" actId="26606"/>
          <ac:spMkLst>
            <pc:docMk/>
            <pc:sldMk cId="376345473" sldId="256"/>
            <ac:spMk id="2054" creationId="{87CC2527-562A-4F69-B487-4371E5B243E7}"/>
          </ac:spMkLst>
        </pc:spChg>
        <pc:spChg chg="add del">
          <ac:chgData name="Sara Jaén" userId="7a2dbc6d-a666-4c90-b4e5-63bb016d1bdf" providerId="ADAL" clId="{C18F29CC-E674-4527-958C-C008440B1A80}" dt="2019-04-22T21:12:39.984" v="25" actId="26606"/>
          <ac:spMkLst>
            <pc:docMk/>
            <pc:sldMk cId="376345473" sldId="256"/>
            <ac:spMk id="2056" creationId="{0BC9EFE1-D8CB-4668-9980-DB108327A794}"/>
          </ac:spMkLst>
        </pc:spChg>
        <pc:spChg chg="add del">
          <ac:chgData name="Sara Jaén" userId="7a2dbc6d-a666-4c90-b4e5-63bb016d1bdf" providerId="ADAL" clId="{C18F29CC-E674-4527-958C-C008440B1A80}" dt="2019-04-22T21:12:46.867" v="27" actId="26606"/>
          <ac:spMkLst>
            <pc:docMk/>
            <pc:sldMk cId="376345473" sldId="256"/>
            <ac:spMk id="2059" creationId="{2C6334C2-F73F-4B3B-A626-DD5F69DF6ED0}"/>
          </ac:spMkLst>
        </pc:spChg>
        <pc:spChg chg="add">
          <ac:chgData name="Sara Jaén" userId="7a2dbc6d-a666-4c90-b4e5-63bb016d1bdf" providerId="ADAL" clId="{C18F29CC-E674-4527-958C-C008440B1A80}" dt="2019-04-22T21:12:46.882" v="28" actId="26606"/>
          <ac:spMkLst>
            <pc:docMk/>
            <pc:sldMk cId="376345473" sldId="256"/>
            <ac:spMk id="2061" creationId="{1DB7C82F-AB7E-4F0C-B829-FA1B9C415180}"/>
          </ac:spMkLst>
        </pc:spChg>
        <pc:picChg chg="add mod ord">
          <ac:chgData name="Sara Jaén" userId="7a2dbc6d-a666-4c90-b4e5-63bb016d1bdf" providerId="ADAL" clId="{C18F29CC-E674-4527-958C-C008440B1A80}" dt="2019-04-22T21:12:46.882" v="28" actId="26606"/>
          <ac:picMkLst>
            <pc:docMk/>
            <pc:sldMk cId="376345473" sldId="256"/>
            <ac:picMk id="1026" creationId="{44CEB4D5-5397-499D-8B7D-22EB7E0A32B3}"/>
          </ac:picMkLst>
        </pc:picChg>
        <pc:picChg chg="del">
          <ac:chgData name="Sara Jaén" userId="7a2dbc6d-a666-4c90-b4e5-63bb016d1bdf" providerId="ADAL" clId="{C18F29CC-E674-4527-958C-C008440B1A80}" dt="2019-04-22T21:11:18.500" v="16" actId="478"/>
          <ac:picMkLst>
            <pc:docMk/>
            <pc:sldMk cId="376345473" sldId="256"/>
            <ac:picMk id="2050" creationId="{15EC74BB-13C9-45EB-A67F-BB5A1664E16F}"/>
          </ac:picMkLst>
        </pc:picChg>
        <pc:picChg chg="add del">
          <ac:chgData name="Sara Jaén" userId="7a2dbc6d-a666-4c90-b4e5-63bb016d1bdf" providerId="ADAL" clId="{C18F29CC-E674-4527-958C-C008440B1A80}" dt="2019-04-22T21:12:39.984" v="25" actId="26606"/>
          <ac:picMkLst>
            <pc:docMk/>
            <pc:sldMk cId="376345473" sldId="256"/>
            <ac:picMk id="2057" creationId="{7CBAE1BD-B8E4-4029-8AA2-C77E4FED9864}"/>
          </ac:picMkLst>
        </pc:picChg>
        <pc:cxnChg chg="add del">
          <ac:chgData name="Sara Jaén" userId="7a2dbc6d-a666-4c90-b4e5-63bb016d1bdf" providerId="ADAL" clId="{C18F29CC-E674-4527-958C-C008440B1A80}" dt="2019-04-22T21:12:35.440" v="23" actId="26606"/>
          <ac:cxnSpMkLst>
            <pc:docMk/>
            <pc:sldMk cId="376345473" sldId="256"/>
            <ac:cxnSpMk id="203" creationId="{BCDAEC91-5BCE-4B55-9CC0-43EF94CB734B}"/>
          </ac:cxnSpMkLst>
        </pc:cxnChg>
      </pc:sldChg>
      <pc:sldChg chg="modSp">
        <pc:chgData name="Sara Jaén" userId="7a2dbc6d-a666-4c90-b4e5-63bb016d1bdf" providerId="ADAL" clId="{C18F29CC-E674-4527-958C-C008440B1A80}" dt="2019-04-22T21:38:21.618" v="2805" actId="20577"/>
        <pc:sldMkLst>
          <pc:docMk/>
          <pc:sldMk cId="2483087908" sldId="280"/>
        </pc:sldMkLst>
        <pc:spChg chg="mod">
          <ac:chgData name="Sara Jaén" userId="7a2dbc6d-a666-4c90-b4e5-63bb016d1bdf" providerId="ADAL" clId="{C18F29CC-E674-4527-958C-C008440B1A80}" dt="2019-04-22T21:12:58.520" v="35" actId="20577"/>
          <ac:spMkLst>
            <pc:docMk/>
            <pc:sldMk cId="2483087908" sldId="280"/>
            <ac:spMk id="2" creationId="{00000000-0000-0000-0000-000000000000}"/>
          </ac:spMkLst>
        </pc:spChg>
        <pc:spChg chg="mod">
          <ac:chgData name="Sara Jaén" userId="7a2dbc6d-a666-4c90-b4e5-63bb016d1bdf" providerId="ADAL" clId="{C18F29CC-E674-4527-958C-C008440B1A80}" dt="2019-04-22T21:38:21.618" v="2805" actId="20577"/>
          <ac:spMkLst>
            <pc:docMk/>
            <pc:sldMk cId="2483087908" sldId="280"/>
            <ac:spMk id="4" creationId="{00000000-0000-0000-0000-000000000000}"/>
          </ac:spMkLst>
        </pc:spChg>
      </pc:sldChg>
      <pc:sldChg chg="modSp">
        <pc:chgData name="Sara Jaén" userId="7a2dbc6d-a666-4c90-b4e5-63bb016d1bdf" providerId="ADAL" clId="{C18F29CC-E674-4527-958C-C008440B1A80}" dt="2019-04-22T21:39:44.884" v="2810" actId="20577"/>
        <pc:sldMkLst>
          <pc:docMk/>
          <pc:sldMk cId="3313798104" sldId="302"/>
        </pc:sldMkLst>
        <pc:spChg chg="mod">
          <ac:chgData name="Sara Jaén" userId="7a2dbc6d-a666-4c90-b4e5-63bb016d1bdf" providerId="ADAL" clId="{C18F29CC-E674-4527-958C-C008440B1A80}" dt="2019-04-22T21:39:44.884" v="2810" actId="20577"/>
          <ac:spMkLst>
            <pc:docMk/>
            <pc:sldMk cId="3313798104" sldId="302"/>
            <ac:spMk id="2" creationId="{00000000-0000-0000-0000-000000000000}"/>
          </ac:spMkLst>
        </pc:spChg>
        <pc:spChg chg="mod">
          <ac:chgData name="Sara Jaén" userId="7a2dbc6d-a666-4c90-b4e5-63bb016d1bdf" providerId="ADAL" clId="{C18F29CC-E674-4527-958C-C008440B1A80}" dt="2019-04-22T21:22:17.209" v="1483" actId="20577"/>
          <ac:spMkLst>
            <pc:docMk/>
            <pc:sldMk cId="3313798104" sldId="302"/>
            <ac:spMk id="4" creationId="{00000000-0000-0000-0000-000000000000}"/>
          </ac:spMkLst>
        </pc:spChg>
        <pc:spChg chg="mod">
          <ac:chgData name="Sara Jaén" userId="7a2dbc6d-a666-4c90-b4e5-63bb016d1bdf" providerId="ADAL" clId="{C18F29CC-E674-4527-958C-C008440B1A80}" dt="2019-04-22T21:23:02.290" v="1508" actId="20577"/>
          <ac:spMkLst>
            <pc:docMk/>
            <pc:sldMk cId="3313798104" sldId="302"/>
            <ac:spMk id="6" creationId="{00000000-0000-0000-0000-000000000000}"/>
          </ac:spMkLst>
        </pc:spChg>
      </pc:sldChg>
    </pc:docChg>
  </pc:docChgLst>
  <pc:docChgLst>
    <pc:chgData name="Sara Jaén" userId="7a2dbc6d-a666-4c90-b4e5-63bb016d1bdf" providerId="ADAL" clId="{5F789CE9-6FE9-427C-9548-91481694CDB6}"/>
    <pc:docChg chg="undo redo custSel mod addSld delSld modSld sldOrd">
      <pc:chgData name="Sara Jaén" userId="7a2dbc6d-a666-4c90-b4e5-63bb016d1bdf" providerId="ADAL" clId="{5F789CE9-6FE9-427C-9548-91481694CDB6}" dt="2019-02-11T23:08:46.940" v="5392" actId="403"/>
      <pc:docMkLst>
        <pc:docMk/>
      </pc:docMkLst>
      <pc:sldChg chg="addSp delSp modSp mod setBg setClrOvrMap">
        <pc:chgData name="Sara Jaén" userId="7a2dbc6d-a666-4c90-b4e5-63bb016d1bdf" providerId="ADAL" clId="{5F789CE9-6FE9-427C-9548-91481694CDB6}" dt="2019-02-11T23:08:46.940" v="5392" actId="403"/>
        <pc:sldMkLst>
          <pc:docMk/>
          <pc:sldMk cId="376345473" sldId="256"/>
        </pc:sldMkLst>
        <pc:spChg chg="mod">
          <ac:chgData name="Sara Jaén" userId="7a2dbc6d-a666-4c90-b4e5-63bb016d1bdf" providerId="ADAL" clId="{5F789CE9-6FE9-427C-9548-91481694CDB6}" dt="2019-02-11T23:08:46.940" v="5392" actId="403"/>
          <ac:spMkLst>
            <pc:docMk/>
            <pc:sldMk cId="376345473" sldId="256"/>
            <ac:spMk id="2" creationId="{00000000-0000-0000-0000-000000000000}"/>
          </ac:spMkLst>
        </pc:spChg>
        <pc:spChg chg="mod">
          <ac:chgData name="Sara Jaén" userId="7a2dbc6d-a666-4c90-b4e5-63bb016d1bdf" providerId="ADAL" clId="{5F789CE9-6FE9-427C-9548-91481694CDB6}" dt="2019-02-11T23:07:54.827" v="5384" actId="26606"/>
          <ac:spMkLst>
            <pc:docMk/>
            <pc:sldMk cId="376345473" sldId="256"/>
            <ac:spMk id="3" creationId="{00000000-0000-0000-0000-000000000000}"/>
          </ac:spMkLst>
        </pc:spChg>
        <pc:spChg chg="del">
          <ac:chgData name="Sara Jaén" userId="7a2dbc6d-a666-4c90-b4e5-63bb016d1bdf" providerId="ADAL" clId="{5F789CE9-6FE9-427C-9548-91481694CDB6}" dt="2019-02-11T22:23:49.327" v="28" actId="478"/>
          <ac:spMkLst>
            <pc:docMk/>
            <pc:sldMk cId="376345473" sldId="256"/>
            <ac:spMk id="4" creationId="{00000000-0000-0000-0000-000000000000}"/>
          </ac:spMkLst>
        </pc:spChg>
        <pc:spChg chg="add del">
          <ac:chgData name="Sara Jaén" userId="7a2dbc6d-a666-4c90-b4e5-63bb016d1bdf" providerId="ADAL" clId="{5F789CE9-6FE9-427C-9548-91481694CDB6}" dt="2019-02-11T23:07:52.081" v="5383" actId="26606"/>
          <ac:spMkLst>
            <pc:docMk/>
            <pc:sldMk cId="376345473" sldId="256"/>
            <ac:spMk id="71" creationId="{1DB7C82F-AB7E-4F0C-B829-FA1B9C415180}"/>
          </ac:spMkLst>
        </pc:spChg>
        <pc:spChg chg="add">
          <ac:chgData name="Sara Jaén" userId="7a2dbc6d-a666-4c90-b4e5-63bb016d1bdf" providerId="ADAL" clId="{5F789CE9-6FE9-427C-9548-91481694CDB6}" dt="2019-02-11T23:07:54.827" v="5384" actId="26606"/>
          <ac:spMkLst>
            <pc:docMk/>
            <pc:sldMk cId="376345473" sldId="256"/>
            <ac:spMk id="73" creationId="{1DB7C82F-AB7E-4F0C-B829-FA1B9C415180}"/>
          </ac:spMkLst>
        </pc:spChg>
        <pc:spChg chg="add">
          <ac:chgData name="Sara Jaén" userId="7a2dbc6d-a666-4c90-b4e5-63bb016d1bdf" providerId="ADAL" clId="{5F789CE9-6FE9-427C-9548-91481694CDB6}" dt="2019-02-11T23:07:54.827" v="5384" actId="26606"/>
          <ac:spMkLst>
            <pc:docMk/>
            <pc:sldMk cId="376345473" sldId="256"/>
            <ac:spMk id="75" creationId="{70B66945-4967-4040-926D-DCA44313CDAB}"/>
          </ac:spMkLst>
        </pc:spChg>
        <pc:spChg chg="add">
          <ac:chgData name="Sara Jaén" userId="7a2dbc6d-a666-4c90-b4e5-63bb016d1bdf" providerId="ADAL" clId="{5F789CE9-6FE9-427C-9548-91481694CDB6}" dt="2019-02-11T23:07:54.827" v="5384" actId="26606"/>
          <ac:spMkLst>
            <pc:docMk/>
            <pc:sldMk cId="376345473" sldId="256"/>
            <ac:spMk id="2052" creationId="{C0B27210-D0CA-4654-B3E3-9ABB4F178EA1}"/>
          </ac:spMkLst>
        </pc:spChg>
        <pc:picChg chg="add mod">
          <ac:chgData name="Sara Jaén" userId="7a2dbc6d-a666-4c90-b4e5-63bb016d1bdf" providerId="ADAL" clId="{5F789CE9-6FE9-427C-9548-91481694CDB6}" dt="2019-02-11T23:07:54.827" v="5384" actId="26606"/>
          <ac:picMkLst>
            <pc:docMk/>
            <pc:sldMk cId="376345473" sldId="256"/>
            <ac:picMk id="2050" creationId="{15EC74BB-13C9-45EB-A67F-BB5A1664E16F}"/>
          </ac:picMkLst>
        </pc:picChg>
      </pc:sldChg>
      <pc:sldChg chg="modSp">
        <pc:chgData name="Sara Jaén" userId="7a2dbc6d-a666-4c90-b4e5-63bb016d1bdf" providerId="ADAL" clId="{5F789CE9-6FE9-427C-9548-91481694CDB6}" dt="2019-02-11T22:35:26.819" v="2246" actId="20577"/>
        <pc:sldMkLst>
          <pc:docMk/>
          <pc:sldMk cId="2483087908" sldId="280"/>
        </pc:sldMkLst>
        <pc:spChg chg="mod">
          <ac:chgData name="Sara Jaén" userId="7a2dbc6d-a666-4c90-b4e5-63bb016d1bdf" providerId="ADAL" clId="{5F789CE9-6FE9-427C-9548-91481694CDB6}" dt="2019-02-11T22:32:06.476" v="1825" actId="20577"/>
          <ac:spMkLst>
            <pc:docMk/>
            <pc:sldMk cId="2483087908" sldId="280"/>
            <ac:spMk id="2" creationId="{00000000-0000-0000-0000-000000000000}"/>
          </ac:spMkLst>
        </pc:spChg>
        <pc:spChg chg="mod">
          <ac:chgData name="Sara Jaén" userId="7a2dbc6d-a666-4c90-b4e5-63bb016d1bdf" providerId="ADAL" clId="{5F789CE9-6FE9-427C-9548-91481694CDB6}" dt="2019-02-11T22:35:26.819" v="2246" actId="20577"/>
          <ac:spMkLst>
            <pc:docMk/>
            <pc:sldMk cId="2483087908" sldId="280"/>
            <ac:spMk id="4" creationId="{00000000-0000-0000-0000-000000000000}"/>
          </ac:spMkLst>
        </pc:spChg>
      </pc:sldChg>
    </pc:docChg>
  </pc:docChgLst>
  <pc:docChgLst>
    <pc:chgData name="Sara Jaén" userId="7a2dbc6d-a666-4c90-b4e5-63bb016d1bdf" providerId="ADAL" clId="{304A62B1-7593-44BB-BD71-33110206BEA0}"/>
    <pc:docChg chg="custSel addSld delSld modSld sldOrd">
      <pc:chgData name="Sara Jaén" userId="7a2dbc6d-a666-4c90-b4e5-63bb016d1bdf" providerId="ADAL" clId="{304A62B1-7593-44BB-BD71-33110206BEA0}" dt="2019-04-22T21:10:15.114" v="189"/>
      <pc:docMkLst>
        <pc:docMk/>
      </pc:docMkLst>
    </pc:docChg>
  </pc:docChgLst>
  <pc:docChgLst>
    <pc:chgData name="Sara Jaén" userId="7a2dbc6d-a666-4c90-b4e5-63bb016d1bdf" providerId="ADAL" clId="{E43A0424-EFF6-4B2B-B5F1-DA991B354753}"/>
    <pc:docChg chg="undo custSel addSld delSld modSld">
      <pc:chgData name="Sara Jaén" userId="7a2dbc6d-a666-4c90-b4e5-63bb016d1bdf" providerId="ADAL" clId="{E43A0424-EFF6-4B2B-B5F1-DA991B354753}" dt="2019-04-28T19:13:33.732" v="7461" actId="113"/>
      <pc:docMkLst>
        <pc:docMk/>
      </pc:docMkLst>
      <pc:sldChg chg="addSp delSp modSp">
        <pc:chgData name="Sara Jaén" userId="7a2dbc6d-a666-4c90-b4e5-63bb016d1bdf" providerId="ADAL" clId="{E43A0424-EFF6-4B2B-B5F1-DA991B354753}" dt="2019-04-28T17:26:21.182" v="29" actId="26606"/>
        <pc:sldMkLst>
          <pc:docMk/>
          <pc:sldMk cId="376345473" sldId="256"/>
        </pc:sldMkLst>
        <pc:spChg chg="mod">
          <ac:chgData name="Sara Jaén" userId="7a2dbc6d-a666-4c90-b4e5-63bb016d1bdf" providerId="ADAL" clId="{E43A0424-EFF6-4B2B-B5F1-DA991B354753}" dt="2019-04-28T17:24:59.982" v="25" actId="20577"/>
          <ac:spMkLst>
            <pc:docMk/>
            <pc:sldMk cId="376345473" sldId="256"/>
            <ac:spMk id="2" creationId="{00000000-0000-0000-0000-000000000000}"/>
          </ac:spMkLst>
        </pc:spChg>
        <pc:spChg chg="add">
          <ac:chgData name="Sara Jaén" userId="7a2dbc6d-a666-4c90-b4e5-63bb016d1bdf" providerId="ADAL" clId="{E43A0424-EFF6-4B2B-B5F1-DA991B354753}" dt="2019-04-28T17:26:21.182" v="29" actId="26606"/>
          <ac:spMkLst>
            <pc:docMk/>
            <pc:sldMk cId="376345473" sldId="256"/>
            <ac:spMk id="82" creationId="{1DB7C82F-AB7E-4F0C-B829-FA1B9C415180}"/>
          </ac:spMkLst>
        </pc:spChg>
        <pc:spChg chg="del">
          <ac:chgData name="Sara Jaén" userId="7a2dbc6d-a666-4c90-b4e5-63bb016d1bdf" providerId="ADAL" clId="{E43A0424-EFF6-4B2B-B5F1-DA991B354753}" dt="2019-04-28T17:26:21.182" v="29" actId="26606"/>
          <ac:spMkLst>
            <pc:docMk/>
            <pc:sldMk cId="376345473" sldId="256"/>
            <ac:spMk id="2061" creationId="{1DB7C82F-AB7E-4F0C-B829-FA1B9C415180}"/>
          </ac:spMkLst>
        </pc:spChg>
        <pc:picChg chg="add mod">
          <ac:chgData name="Sara Jaén" userId="7a2dbc6d-a666-4c90-b4e5-63bb016d1bdf" providerId="ADAL" clId="{E43A0424-EFF6-4B2B-B5F1-DA991B354753}" dt="2019-04-28T17:26:21.182" v="29" actId="26606"/>
          <ac:picMkLst>
            <pc:docMk/>
            <pc:sldMk cId="376345473" sldId="256"/>
            <ac:picMk id="4" creationId="{90CAA32F-51AB-47A7-8EE7-40A0E3251BFB}"/>
          </ac:picMkLst>
        </pc:picChg>
        <pc:picChg chg="del">
          <ac:chgData name="Sara Jaén" userId="7a2dbc6d-a666-4c90-b4e5-63bb016d1bdf" providerId="ADAL" clId="{E43A0424-EFF6-4B2B-B5F1-DA991B354753}" dt="2019-04-28T17:25:02.095" v="26" actId="478"/>
          <ac:picMkLst>
            <pc:docMk/>
            <pc:sldMk cId="376345473" sldId="256"/>
            <ac:picMk id="1026" creationId="{44CEB4D5-5397-499D-8B7D-22EB7E0A32B3}"/>
          </ac:picMkLst>
        </pc:picChg>
      </pc:sldChg>
      <pc:sldChg chg="modSp">
        <pc:chgData name="Sara Jaén" userId="7a2dbc6d-a666-4c90-b4e5-63bb016d1bdf" providerId="ADAL" clId="{E43A0424-EFF6-4B2B-B5F1-DA991B354753}" dt="2019-04-28T17:40:37.235" v="1664" actId="115"/>
        <pc:sldMkLst>
          <pc:docMk/>
          <pc:sldMk cId="2483087908" sldId="280"/>
        </pc:sldMkLst>
        <pc:spChg chg="mod">
          <ac:chgData name="Sara Jaén" userId="7a2dbc6d-a666-4c90-b4e5-63bb016d1bdf" providerId="ADAL" clId="{E43A0424-EFF6-4B2B-B5F1-DA991B354753}" dt="2019-04-28T17:37:11.448" v="1363" actId="20577"/>
          <ac:spMkLst>
            <pc:docMk/>
            <pc:sldMk cId="2483087908" sldId="280"/>
            <ac:spMk id="2" creationId="{00000000-0000-0000-0000-000000000000}"/>
          </ac:spMkLst>
        </pc:spChg>
        <pc:spChg chg="mod">
          <ac:chgData name="Sara Jaén" userId="7a2dbc6d-a666-4c90-b4e5-63bb016d1bdf" providerId="ADAL" clId="{E43A0424-EFF6-4B2B-B5F1-DA991B354753}" dt="2019-04-28T17:40:37.235" v="1664" actId="115"/>
          <ac:spMkLst>
            <pc:docMk/>
            <pc:sldMk cId="2483087908" sldId="280"/>
            <ac:spMk id="4" creationId="{00000000-0000-0000-0000-000000000000}"/>
          </ac:spMkLst>
        </pc:spChg>
      </pc:sldChg>
      <pc:sldChg chg="delSp modSp">
        <pc:chgData name="Sara Jaén" userId="7a2dbc6d-a666-4c90-b4e5-63bb016d1bdf" providerId="ADAL" clId="{E43A0424-EFF6-4B2B-B5F1-DA991B354753}" dt="2019-04-28T18:52:09.040" v="7186" actId="20577"/>
        <pc:sldMkLst>
          <pc:docMk/>
          <pc:sldMk cId="3313798104" sldId="302"/>
        </pc:sldMkLst>
        <pc:spChg chg="mod">
          <ac:chgData name="Sara Jaén" userId="7a2dbc6d-a666-4c90-b4e5-63bb016d1bdf" providerId="ADAL" clId="{E43A0424-EFF6-4B2B-B5F1-DA991B354753}" dt="2019-04-28T18:52:09.040" v="7186" actId="20577"/>
          <ac:spMkLst>
            <pc:docMk/>
            <pc:sldMk cId="3313798104" sldId="302"/>
            <ac:spMk id="2" creationId="{00000000-0000-0000-0000-000000000000}"/>
          </ac:spMkLst>
        </pc:spChg>
        <pc:spChg chg="mod">
          <ac:chgData name="Sara Jaén" userId="7a2dbc6d-a666-4c90-b4e5-63bb016d1bdf" providerId="ADAL" clId="{E43A0424-EFF6-4B2B-B5F1-DA991B354753}" dt="2019-04-28T18:10:13.181" v="4679" actId="113"/>
          <ac:spMkLst>
            <pc:docMk/>
            <pc:sldMk cId="3313798104" sldId="302"/>
            <ac:spMk id="3" creationId="{00000000-0000-0000-0000-000000000000}"/>
          </ac:spMkLst>
        </pc:spChg>
        <pc:spChg chg="mod">
          <ac:chgData name="Sara Jaén" userId="7a2dbc6d-a666-4c90-b4e5-63bb016d1bdf" providerId="ADAL" clId="{E43A0424-EFF6-4B2B-B5F1-DA991B354753}" dt="2019-04-28T18:16:55.018" v="4870" actId="20577"/>
          <ac:spMkLst>
            <pc:docMk/>
            <pc:sldMk cId="3313798104" sldId="302"/>
            <ac:spMk id="4" creationId="{00000000-0000-0000-0000-000000000000}"/>
          </ac:spMkLst>
        </pc:spChg>
        <pc:spChg chg="del">
          <ac:chgData name="Sara Jaén" userId="7a2dbc6d-a666-4c90-b4e5-63bb016d1bdf" providerId="ADAL" clId="{E43A0424-EFF6-4B2B-B5F1-DA991B354753}" dt="2019-04-28T17:53:27.759" v="3233" actId="478"/>
          <ac:spMkLst>
            <pc:docMk/>
            <pc:sldMk cId="3313798104" sldId="302"/>
            <ac:spMk id="6" creationId="{00000000-0000-0000-0000-000000000000}"/>
          </ac:spMkLst>
        </pc:spChg>
      </pc:sldChg>
      <pc:sldChg chg="modSp add">
        <pc:chgData name="Sara Jaén" userId="7a2dbc6d-a666-4c90-b4e5-63bb016d1bdf" providerId="ADAL" clId="{E43A0424-EFF6-4B2B-B5F1-DA991B354753}" dt="2019-04-28T19:13:17.270" v="7460" actId="20577"/>
        <pc:sldMkLst>
          <pc:docMk/>
          <pc:sldMk cId="1221645583" sldId="326"/>
        </pc:sldMkLst>
        <pc:spChg chg="mod">
          <ac:chgData name="Sara Jaén" userId="7a2dbc6d-a666-4c90-b4e5-63bb016d1bdf" providerId="ADAL" clId="{E43A0424-EFF6-4B2B-B5F1-DA991B354753}" dt="2019-04-28T17:40:48.661" v="1674" actId="20577"/>
          <ac:spMkLst>
            <pc:docMk/>
            <pc:sldMk cId="1221645583" sldId="326"/>
            <ac:spMk id="2" creationId="{00000000-0000-0000-0000-000000000000}"/>
          </ac:spMkLst>
        </pc:spChg>
        <pc:spChg chg="mod">
          <ac:chgData name="Sara Jaén" userId="7a2dbc6d-a666-4c90-b4e5-63bb016d1bdf" providerId="ADAL" clId="{E43A0424-EFF6-4B2B-B5F1-DA991B354753}" dt="2019-04-28T19:13:17.270" v="7460" actId="20577"/>
          <ac:spMkLst>
            <pc:docMk/>
            <pc:sldMk cId="1221645583" sldId="326"/>
            <ac:spMk id="4" creationId="{00000000-0000-0000-0000-000000000000}"/>
          </ac:spMkLst>
        </pc:spChg>
      </pc:sldChg>
      <pc:sldChg chg="modSp add">
        <pc:chgData name="Sara Jaén" userId="7a2dbc6d-a666-4c90-b4e5-63bb016d1bdf" providerId="ADAL" clId="{E43A0424-EFF6-4B2B-B5F1-DA991B354753}" dt="2019-04-28T18:52:37.160" v="7191" actId="20577"/>
        <pc:sldMkLst>
          <pc:docMk/>
          <pc:sldMk cId="550179166" sldId="327"/>
        </pc:sldMkLst>
        <pc:spChg chg="mod">
          <ac:chgData name="Sara Jaén" userId="7a2dbc6d-a666-4c90-b4e5-63bb016d1bdf" providerId="ADAL" clId="{E43A0424-EFF6-4B2B-B5F1-DA991B354753}" dt="2019-04-28T18:52:37.160" v="7191" actId="20577"/>
          <ac:spMkLst>
            <pc:docMk/>
            <pc:sldMk cId="550179166" sldId="327"/>
            <ac:spMk id="2" creationId="{00000000-0000-0000-0000-000000000000}"/>
          </ac:spMkLst>
        </pc:spChg>
        <pc:spChg chg="mod">
          <ac:chgData name="Sara Jaén" userId="7a2dbc6d-a666-4c90-b4e5-63bb016d1bdf" providerId="ADAL" clId="{E43A0424-EFF6-4B2B-B5F1-DA991B354753}" dt="2019-04-28T18:19:46.624" v="4923" actId="113"/>
          <ac:spMkLst>
            <pc:docMk/>
            <pc:sldMk cId="550179166" sldId="327"/>
            <ac:spMk id="4" creationId="{00000000-0000-0000-0000-000000000000}"/>
          </ac:spMkLst>
        </pc:spChg>
      </pc:sldChg>
      <pc:sldChg chg="modSp add modAnim">
        <pc:chgData name="Sara Jaén" userId="7a2dbc6d-a666-4c90-b4e5-63bb016d1bdf" providerId="ADAL" clId="{E43A0424-EFF6-4B2B-B5F1-DA991B354753}" dt="2019-04-28T19:09:14.678" v="7452"/>
        <pc:sldMkLst>
          <pc:docMk/>
          <pc:sldMk cId="1988132325" sldId="328"/>
        </pc:sldMkLst>
        <pc:spChg chg="mod">
          <ac:chgData name="Sara Jaén" userId="7a2dbc6d-a666-4c90-b4e5-63bb016d1bdf" providerId="ADAL" clId="{E43A0424-EFF6-4B2B-B5F1-DA991B354753}" dt="2019-04-28T19:09:14.678" v="7452"/>
          <ac:spMkLst>
            <pc:docMk/>
            <pc:sldMk cId="1988132325" sldId="328"/>
            <ac:spMk id="2" creationId="{00000000-0000-0000-0000-000000000000}"/>
          </ac:spMkLst>
        </pc:spChg>
        <pc:spChg chg="mod">
          <ac:chgData name="Sara Jaén" userId="7a2dbc6d-a666-4c90-b4e5-63bb016d1bdf" providerId="ADAL" clId="{E43A0424-EFF6-4B2B-B5F1-DA991B354753}" dt="2019-04-28T18:17:30.276" v="4894" actId="20577"/>
          <ac:spMkLst>
            <pc:docMk/>
            <pc:sldMk cId="1988132325" sldId="328"/>
            <ac:spMk id="4" creationId="{00000000-0000-0000-0000-000000000000}"/>
          </ac:spMkLst>
        </pc:spChg>
      </pc:sldChg>
      <pc:sldChg chg="modSp add modAnim">
        <pc:chgData name="Sara Jaén" userId="7a2dbc6d-a666-4c90-b4e5-63bb016d1bdf" providerId="ADAL" clId="{E43A0424-EFF6-4B2B-B5F1-DA991B354753}" dt="2019-04-28T18:52:45.527" v="7197" actId="20577"/>
        <pc:sldMkLst>
          <pc:docMk/>
          <pc:sldMk cId="111190498" sldId="329"/>
        </pc:sldMkLst>
        <pc:spChg chg="mod">
          <ac:chgData name="Sara Jaén" userId="7a2dbc6d-a666-4c90-b4e5-63bb016d1bdf" providerId="ADAL" clId="{E43A0424-EFF6-4B2B-B5F1-DA991B354753}" dt="2019-04-28T18:52:45.527" v="7197" actId="20577"/>
          <ac:spMkLst>
            <pc:docMk/>
            <pc:sldMk cId="111190498" sldId="329"/>
            <ac:spMk id="2" creationId="{00000000-0000-0000-0000-000000000000}"/>
          </ac:spMkLst>
        </pc:spChg>
        <pc:spChg chg="mod">
          <ac:chgData name="Sara Jaén" userId="7a2dbc6d-a666-4c90-b4e5-63bb016d1bdf" providerId="ADAL" clId="{E43A0424-EFF6-4B2B-B5F1-DA991B354753}" dt="2019-04-28T18:49:51.591" v="7183" actId="20577"/>
          <ac:spMkLst>
            <pc:docMk/>
            <pc:sldMk cId="111190498" sldId="329"/>
            <ac:spMk id="3" creationId="{00000000-0000-0000-0000-000000000000}"/>
          </ac:spMkLst>
        </pc:spChg>
        <pc:spChg chg="mod">
          <ac:chgData name="Sara Jaén" userId="7a2dbc6d-a666-4c90-b4e5-63bb016d1bdf" providerId="ADAL" clId="{E43A0424-EFF6-4B2B-B5F1-DA991B354753}" dt="2019-04-28T18:34:00.421" v="6111" actId="20577"/>
          <ac:spMkLst>
            <pc:docMk/>
            <pc:sldMk cId="111190498" sldId="329"/>
            <ac:spMk id="4" creationId="{00000000-0000-0000-0000-000000000000}"/>
          </ac:spMkLst>
        </pc:spChg>
      </pc:sldChg>
      <pc:sldChg chg="modSp add modAnim">
        <pc:chgData name="Sara Jaén" userId="7a2dbc6d-a666-4c90-b4e5-63bb016d1bdf" providerId="ADAL" clId="{E43A0424-EFF6-4B2B-B5F1-DA991B354753}" dt="2019-04-28T19:13:33.732" v="7461" actId="113"/>
        <pc:sldMkLst>
          <pc:docMk/>
          <pc:sldMk cId="1353380355" sldId="330"/>
        </pc:sldMkLst>
        <pc:spChg chg="mod">
          <ac:chgData name="Sara Jaén" userId="7a2dbc6d-a666-4c90-b4e5-63bb016d1bdf" providerId="ADAL" clId="{E43A0424-EFF6-4B2B-B5F1-DA991B354753}" dt="2019-04-28T18:53:18.205" v="7200" actId="20577"/>
          <ac:spMkLst>
            <pc:docMk/>
            <pc:sldMk cId="1353380355" sldId="330"/>
            <ac:spMk id="2" creationId="{00000000-0000-0000-0000-000000000000}"/>
          </ac:spMkLst>
        </pc:spChg>
        <pc:spChg chg="mod">
          <ac:chgData name="Sara Jaén" userId="7a2dbc6d-a666-4c90-b4e5-63bb016d1bdf" providerId="ADAL" clId="{E43A0424-EFF6-4B2B-B5F1-DA991B354753}" dt="2019-04-28T19:13:33.732" v="7461" actId="113"/>
          <ac:spMkLst>
            <pc:docMk/>
            <pc:sldMk cId="1353380355" sldId="330"/>
            <ac:spMk id="3" creationId="{00000000-0000-0000-0000-000000000000}"/>
          </ac:spMkLst>
        </pc:spChg>
        <pc:spChg chg="mod">
          <ac:chgData name="Sara Jaén" userId="7a2dbc6d-a666-4c90-b4e5-63bb016d1bdf" providerId="ADAL" clId="{E43A0424-EFF6-4B2B-B5F1-DA991B354753}" dt="2019-04-28T18:37:43.277" v="6210" actId="115"/>
          <ac:spMkLst>
            <pc:docMk/>
            <pc:sldMk cId="1353380355" sldId="330"/>
            <ac:spMk id="4" creationId="{00000000-0000-0000-0000-000000000000}"/>
          </ac:spMkLst>
        </pc:spChg>
      </pc:sldChg>
      <pc:sldChg chg="modSp add">
        <pc:chgData name="Sara Jaén" userId="7a2dbc6d-a666-4c90-b4e5-63bb016d1bdf" providerId="ADAL" clId="{E43A0424-EFF6-4B2B-B5F1-DA991B354753}" dt="2019-04-28T19:09:02.307" v="7449" actId="113"/>
        <pc:sldMkLst>
          <pc:docMk/>
          <pc:sldMk cId="2774579703" sldId="331"/>
        </pc:sldMkLst>
        <pc:spChg chg="mod">
          <ac:chgData name="Sara Jaén" userId="7a2dbc6d-a666-4c90-b4e5-63bb016d1bdf" providerId="ADAL" clId="{E43A0424-EFF6-4B2B-B5F1-DA991B354753}" dt="2019-04-28T19:09:02.307" v="7449" actId="113"/>
          <ac:spMkLst>
            <pc:docMk/>
            <pc:sldMk cId="2774579703" sldId="331"/>
            <ac:spMk id="2" creationId="{00000000-0000-0000-0000-000000000000}"/>
          </ac:spMkLst>
        </pc:spChg>
        <pc:spChg chg="mod">
          <ac:chgData name="Sara Jaén" userId="7a2dbc6d-a666-4c90-b4e5-63bb016d1bdf" providerId="ADAL" clId="{E43A0424-EFF6-4B2B-B5F1-DA991B354753}" dt="2019-04-28T18:40:40.858" v="6381" actId="20577"/>
          <ac:spMkLst>
            <pc:docMk/>
            <pc:sldMk cId="2774579703" sldId="331"/>
            <ac:spMk id="4" creationId="{00000000-0000-0000-0000-000000000000}"/>
          </ac:spMkLst>
        </pc:spChg>
      </pc:sldChg>
      <pc:sldChg chg="addSp delSp modSp add modAnim">
        <pc:chgData name="Sara Jaén" userId="7a2dbc6d-a666-4c90-b4e5-63bb016d1bdf" providerId="ADAL" clId="{E43A0424-EFF6-4B2B-B5F1-DA991B354753}" dt="2019-04-28T18:55:37.620" v="7254" actId="20577"/>
        <pc:sldMkLst>
          <pc:docMk/>
          <pc:sldMk cId="1898305061" sldId="332"/>
        </pc:sldMkLst>
        <pc:spChg chg="mod">
          <ac:chgData name="Sara Jaén" userId="7a2dbc6d-a666-4c90-b4e5-63bb016d1bdf" providerId="ADAL" clId="{E43A0424-EFF6-4B2B-B5F1-DA991B354753}" dt="2019-04-28T18:53:51.456" v="7209" actId="20577"/>
          <ac:spMkLst>
            <pc:docMk/>
            <pc:sldMk cId="1898305061" sldId="332"/>
            <ac:spMk id="2" creationId="{00000000-0000-0000-0000-000000000000}"/>
          </ac:spMkLst>
        </pc:spChg>
        <pc:spChg chg="add del mod">
          <ac:chgData name="Sara Jaén" userId="7a2dbc6d-a666-4c90-b4e5-63bb016d1bdf" providerId="ADAL" clId="{E43A0424-EFF6-4B2B-B5F1-DA991B354753}" dt="2019-04-28T18:54:05.326" v="7230" actId="113"/>
          <ac:spMkLst>
            <pc:docMk/>
            <pc:sldMk cId="1898305061" sldId="332"/>
            <ac:spMk id="3" creationId="{00000000-0000-0000-0000-000000000000}"/>
          </ac:spMkLst>
        </pc:spChg>
        <pc:spChg chg="mod">
          <ac:chgData name="Sara Jaén" userId="7a2dbc6d-a666-4c90-b4e5-63bb016d1bdf" providerId="ADAL" clId="{E43A0424-EFF6-4B2B-B5F1-DA991B354753}" dt="2019-04-28T18:55:37.620" v="7254" actId="20577"/>
          <ac:spMkLst>
            <pc:docMk/>
            <pc:sldMk cId="1898305061" sldId="332"/>
            <ac:spMk id="4" creationId="{00000000-0000-0000-0000-000000000000}"/>
          </ac:spMkLst>
        </pc:spChg>
      </pc:sldChg>
      <pc:sldChg chg="modSp add">
        <pc:chgData name="Sara Jaén" userId="7a2dbc6d-a666-4c90-b4e5-63bb016d1bdf" providerId="ADAL" clId="{E43A0424-EFF6-4B2B-B5F1-DA991B354753}" dt="2019-04-28T19:09:30.844" v="7456"/>
        <pc:sldMkLst>
          <pc:docMk/>
          <pc:sldMk cId="675451887" sldId="333"/>
        </pc:sldMkLst>
        <pc:spChg chg="mod">
          <ac:chgData name="Sara Jaén" userId="7a2dbc6d-a666-4c90-b4e5-63bb016d1bdf" providerId="ADAL" clId="{E43A0424-EFF6-4B2B-B5F1-DA991B354753}" dt="2019-04-28T19:09:30.844" v="7456"/>
          <ac:spMkLst>
            <pc:docMk/>
            <pc:sldMk cId="675451887" sldId="333"/>
            <ac:spMk id="2" creationId="{00000000-0000-0000-0000-000000000000}"/>
          </ac:spMkLst>
        </pc:spChg>
        <pc:spChg chg="mod">
          <ac:chgData name="Sara Jaén" userId="7a2dbc6d-a666-4c90-b4e5-63bb016d1bdf" providerId="ADAL" clId="{E43A0424-EFF6-4B2B-B5F1-DA991B354753}" dt="2019-04-28T18:58:45.828" v="7397" actId="20577"/>
          <ac:spMkLst>
            <pc:docMk/>
            <pc:sldMk cId="675451887" sldId="333"/>
            <ac:spMk id="4" creationId="{00000000-0000-0000-0000-000000000000}"/>
          </ac:spMkLst>
        </pc:spChg>
      </pc:sldChg>
    </pc:docChg>
  </pc:docChgLst>
  <pc:docChgLst>
    <pc:chgData name="Sara Jaén" userId="7a2dbc6d-a666-4c90-b4e5-63bb016d1bdf" providerId="ADAL" clId="{6F0F879E-E45C-4090-B6D8-3ACB2F5D2273}"/>
    <pc:docChg chg="custSel modSld">
      <pc:chgData name="Sara Jaén" userId="7a2dbc6d-a666-4c90-b4e5-63bb016d1bdf" providerId="ADAL" clId="{6F0F879E-E45C-4090-B6D8-3ACB2F5D2273}" dt="2019-05-11T21:15:44.469" v="75" actId="1035"/>
      <pc:docMkLst>
        <pc:docMk/>
      </pc:docMkLst>
      <pc:sldChg chg="delSp">
        <pc:chgData name="Sara Jaén" userId="7a2dbc6d-a666-4c90-b4e5-63bb016d1bdf" providerId="ADAL" clId="{6F0F879E-E45C-4090-B6D8-3ACB2F5D2273}" dt="2019-05-11T21:13:39.420" v="0" actId="478"/>
        <pc:sldMkLst>
          <pc:docMk/>
          <pc:sldMk cId="376345473" sldId="256"/>
        </pc:sldMkLst>
        <pc:spChg chg="del">
          <ac:chgData name="Sara Jaén" userId="7a2dbc6d-a666-4c90-b4e5-63bb016d1bdf" providerId="ADAL" clId="{6F0F879E-E45C-4090-B6D8-3ACB2F5D2273}" dt="2019-05-11T21:13:39.420" v="0" actId="478"/>
          <ac:spMkLst>
            <pc:docMk/>
            <pc:sldMk cId="376345473" sldId="256"/>
            <ac:spMk id="3" creationId="{00000000-0000-0000-0000-000000000000}"/>
          </ac:spMkLst>
        </pc:spChg>
      </pc:sldChg>
      <pc:sldChg chg="modSp">
        <pc:chgData name="Sara Jaén" userId="7a2dbc6d-a666-4c90-b4e5-63bb016d1bdf" providerId="ADAL" clId="{6F0F879E-E45C-4090-B6D8-3ACB2F5D2273}" dt="2019-05-11T21:14:09.993" v="2" actId="113"/>
        <pc:sldMkLst>
          <pc:docMk/>
          <pc:sldMk cId="1353380355" sldId="330"/>
        </pc:sldMkLst>
        <pc:spChg chg="mod">
          <ac:chgData name="Sara Jaén" userId="7a2dbc6d-a666-4c90-b4e5-63bb016d1bdf" providerId="ADAL" clId="{6F0F879E-E45C-4090-B6D8-3ACB2F5D2273}" dt="2019-05-11T21:14:09.993" v="2" actId="113"/>
          <ac:spMkLst>
            <pc:docMk/>
            <pc:sldMk cId="1353380355" sldId="330"/>
            <ac:spMk id="4" creationId="{00000000-0000-0000-0000-000000000000}"/>
          </ac:spMkLst>
        </pc:spChg>
      </pc:sldChg>
      <pc:sldChg chg="modSp">
        <pc:chgData name="Sara Jaén" userId="7a2dbc6d-a666-4c90-b4e5-63bb016d1bdf" providerId="ADAL" clId="{6F0F879E-E45C-4090-B6D8-3ACB2F5D2273}" dt="2019-05-11T21:14:28.310" v="4" actId="115"/>
        <pc:sldMkLst>
          <pc:docMk/>
          <pc:sldMk cId="2774579703" sldId="331"/>
        </pc:sldMkLst>
        <pc:spChg chg="mod">
          <ac:chgData name="Sara Jaén" userId="7a2dbc6d-a666-4c90-b4e5-63bb016d1bdf" providerId="ADAL" clId="{6F0F879E-E45C-4090-B6D8-3ACB2F5D2273}" dt="2019-05-11T21:14:28.310" v="4" actId="115"/>
          <ac:spMkLst>
            <pc:docMk/>
            <pc:sldMk cId="2774579703" sldId="331"/>
            <ac:spMk id="4" creationId="{00000000-0000-0000-0000-000000000000}"/>
          </ac:spMkLst>
        </pc:spChg>
      </pc:sldChg>
      <pc:sldChg chg="modSp">
        <pc:chgData name="Sara Jaén" userId="7a2dbc6d-a666-4c90-b4e5-63bb016d1bdf" providerId="ADAL" clId="{6F0F879E-E45C-4090-B6D8-3ACB2F5D2273}" dt="2019-05-11T21:14:35.429" v="5" actId="6549"/>
        <pc:sldMkLst>
          <pc:docMk/>
          <pc:sldMk cId="1898305061" sldId="332"/>
        </pc:sldMkLst>
        <pc:spChg chg="mod">
          <ac:chgData name="Sara Jaén" userId="7a2dbc6d-a666-4c90-b4e5-63bb016d1bdf" providerId="ADAL" clId="{6F0F879E-E45C-4090-B6D8-3ACB2F5D2273}" dt="2019-05-11T21:14:35.429" v="5" actId="6549"/>
          <ac:spMkLst>
            <pc:docMk/>
            <pc:sldMk cId="1898305061" sldId="332"/>
            <ac:spMk id="4" creationId="{00000000-0000-0000-0000-000000000000}"/>
          </ac:spMkLst>
        </pc:spChg>
      </pc:sldChg>
      <pc:sldChg chg="modSp">
        <pc:chgData name="Sara Jaén" userId="7a2dbc6d-a666-4c90-b4e5-63bb016d1bdf" providerId="ADAL" clId="{6F0F879E-E45C-4090-B6D8-3ACB2F5D2273}" dt="2019-05-11T21:15:44.469" v="75" actId="1035"/>
        <pc:sldMkLst>
          <pc:docMk/>
          <pc:sldMk cId="1654129191" sldId="335"/>
        </pc:sldMkLst>
        <pc:spChg chg="mod">
          <ac:chgData name="Sara Jaén" userId="7a2dbc6d-a666-4c90-b4e5-63bb016d1bdf" providerId="ADAL" clId="{6F0F879E-E45C-4090-B6D8-3ACB2F5D2273}" dt="2019-05-11T21:15:44.469" v="75" actId="1035"/>
          <ac:spMkLst>
            <pc:docMk/>
            <pc:sldMk cId="1654129191" sldId="335"/>
            <ac:spMk id="3" creationId="{00000000-0000-0000-0000-000000000000}"/>
          </ac:spMkLst>
        </pc:spChg>
        <pc:spChg chg="mod">
          <ac:chgData name="Sara Jaén" userId="7a2dbc6d-a666-4c90-b4e5-63bb016d1bdf" providerId="ADAL" clId="{6F0F879E-E45C-4090-B6D8-3ACB2F5D2273}" dt="2019-05-11T21:15:35.281" v="67" actId="1036"/>
          <ac:spMkLst>
            <pc:docMk/>
            <pc:sldMk cId="1654129191" sldId="335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90F36-09A7-48CC-8297-FD215A69E4F1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4BF34-600C-4206-91A5-9C776BD784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982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04BF34-600C-4206-91A5-9C776BD784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17429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04BF34-600C-4206-91A5-9C776BD78485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88269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04BF34-600C-4206-91A5-9C776BD78485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2443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04BF34-600C-4206-91A5-9C776BD7848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9698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04BF34-600C-4206-91A5-9C776BD7848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8691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04BF34-600C-4206-91A5-9C776BD7848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67510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04BF34-600C-4206-91A5-9C776BD7848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0772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04BF34-600C-4206-91A5-9C776BD7848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82885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04BF34-600C-4206-91A5-9C776BD7848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9352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04BF34-600C-4206-91A5-9C776BD7848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7346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04BF34-600C-4206-91A5-9C776BD7848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6599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04BF34-600C-4206-91A5-9C776BD7848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085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273D1-EB48-4785-9F31-721991EFB207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E80D7-4653-4E2F-8E27-645186215C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411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273D1-EB48-4785-9F31-721991EFB207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E80D7-4653-4E2F-8E27-645186215C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4167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273D1-EB48-4785-9F31-721991EFB207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E80D7-4653-4E2F-8E27-645186215C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6468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273D1-EB48-4785-9F31-721991EFB207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E80D7-4653-4E2F-8E27-645186215C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2634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273D1-EB48-4785-9F31-721991EFB207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E80D7-4653-4E2F-8E27-645186215C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6980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273D1-EB48-4785-9F31-721991EFB207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E80D7-4653-4E2F-8E27-645186215C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590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273D1-EB48-4785-9F31-721991EFB207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E80D7-4653-4E2F-8E27-645186215C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03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273D1-EB48-4785-9F31-721991EFB207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E80D7-4653-4E2F-8E27-645186215C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852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273D1-EB48-4785-9F31-721991EFB207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E80D7-4653-4E2F-8E27-645186215C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196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273D1-EB48-4785-9F31-721991EFB207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E80D7-4653-4E2F-8E27-645186215C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5959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273D1-EB48-4785-9F31-721991EFB207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E80D7-4653-4E2F-8E27-645186215C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864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273D1-EB48-4785-9F31-721991EFB207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E80D7-4653-4E2F-8E27-645186215C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53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en-GB" dirty="0"/>
              <a:t>Los </a:t>
            </a:r>
            <a:r>
              <a:rPr lang="en-GB" dirty="0" err="1"/>
              <a:t>resúmenes</a:t>
            </a:r>
            <a:endParaRPr lang="en-GB" dirty="0"/>
          </a:p>
        </p:txBody>
      </p:sp>
      <p:sp>
        <p:nvSpPr>
          <p:cNvPr id="82" name="Freeform: Shape 81">
            <a:extLst>
              <a:ext uri="{FF2B5EF4-FFF2-40B4-BE49-F238E27FC236}">
                <a16:creationId xmlns:a16="http://schemas.microsoft.com/office/drawing/2014/main" xmlns="" id="{1DB7C82F-AB7E-4F0C-B829-FA1B9C4151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2" descr="Resultado de imagen de summary clipart">
            <a:extLst>
              <a:ext uri="{FF2B5EF4-FFF2-40B4-BE49-F238E27FC236}">
                <a16:creationId xmlns:a16="http://schemas.microsoft.com/office/drawing/2014/main" xmlns="" id="{90CAA32F-51AB-47A7-8EE7-40A0E3251B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8" r="5881"/>
          <a:stretch/>
        </p:blipFill>
        <p:spPr bwMode="auto"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63454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0642"/>
            <a:ext cx="12192000" cy="517358"/>
          </a:xfrm>
          <a:prstGeom prst="rect">
            <a:avLst/>
          </a:prstGeom>
          <a:solidFill>
            <a:srgbClr val="99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683" y="133156"/>
            <a:ext cx="11630076" cy="679983"/>
          </a:xfrm>
          <a:solidFill>
            <a:schemeClr val="accent4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GB" b="1" dirty="0"/>
              <a:t>3. Proof reading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0683" y="932602"/>
            <a:ext cx="11630076" cy="461665"/>
          </a:xfrm>
          <a:prstGeom prst="rect">
            <a:avLst/>
          </a:prstGeom>
          <a:solidFill>
            <a:srgbClr val="F2EB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/>
              <a:t>Correct the errors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0673" y="1576343"/>
            <a:ext cx="11809397" cy="44935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sz="2200" dirty="0"/>
              <a:t>No tienen un foto de la protesta.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Ana ha convertido una emblema del movimiento LGTB.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El gente es muy obsesionado con el crisis.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Es claro que la gente tenga muchas problemas para llegar a fin de mes.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No hay empleos porque de la crisis.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Ana está embarazado.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Pedro y María son muy feliz.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Tenemos hecho una pancarta.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Los empleados van seguir luchado para su derechos.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 ¿Tienes un otro ejemplo?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  Berta </a:t>
            </a:r>
            <a:r>
              <a:rPr lang="es-ES" sz="2200" dirty="0" err="1"/>
              <a:t>subó</a:t>
            </a:r>
            <a:r>
              <a:rPr lang="es-ES" sz="2200" dirty="0"/>
              <a:t> las escaleras mucho rápidamente.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 No conozco la respuesta.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 Espero que no tendrá mucha problemas con la idioma.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98305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0642"/>
            <a:ext cx="12192000" cy="517358"/>
          </a:xfrm>
          <a:prstGeom prst="rect">
            <a:avLst/>
          </a:prstGeom>
          <a:solidFill>
            <a:srgbClr val="99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683" y="133156"/>
            <a:ext cx="11630076" cy="679983"/>
          </a:xfrm>
          <a:solidFill>
            <a:schemeClr val="accent4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GB" b="1" dirty="0"/>
              <a:t>3. Proof </a:t>
            </a:r>
            <a:r>
              <a:rPr lang="en-GB" b="1"/>
              <a:t>reading 			 ANSWERS</a:t>
            </a:r>
            <a:endParaRPr lang="en-GB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60683" y="932602"/>
            <a:ext cx="11630076" cy="461665"/>
          </a:xfrm>
          <a:prstGeom prst="rect">
            <a:avLst/>
          </a:prstGeom>
          <a:solidFill>
            <a:srgbClr val="F2EB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/>
              <a:t>Correct the errors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0673" y="1576343"/>
            <a:ext cx="11809397" cy="44935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sz="2200" dirty="0"/>
              <a:t>No tienen </a:t>
            </a:r>
            <a:r>
              <a:rPr lang="es-ES" sz="2200" b="1" u="sng" dirty="0"/>
              <a:t>una</a:t>
            </a:r>
            <a:r>
              <a:rPr lang="es-ES" sz="2200" dirty="0"/>
              <a:t> foto de la protesta.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Ana </a:t>
            </a:r>
            <a:r>
              <a:rPr lang="es-ES" sz="2200" b="1" u="sng" dirty="0"/>
              <a:t>se</a:t>
            </a:r>
            <a:r>
              <a:rPr lang="es-ES" sz="2200" dirty="0"/>
              <a:t> ha convertido </a:t>
            </a:r>
            <a:r>
              <a:rPr lang="es-ES" sz="2200" b="1" u="sng" dirty="0"/>
              <a:t>en</a:t>
            </a:r>
            <a:r>
              <a:rPr lang="es-ES" sz="2200" b="1" dirty="0"/>
              <a:t> </a:t>
            </a:r>
            <a:r>
              <a:rPr lang="es-ES" sz="2200" b="1" u="sng" dirty="0"/>
              <a:t>un</a:t>
            </a:r>
            <a:r>
              <a:rPr lang="es-ES" sz="2200" dirty="0"/>
              <a:t> emblema del movimiento LGTB.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b="1" u="sng" dirty="0"/>
              <a:t>La</a:t>
            </a:r>
            <a:r>
              <a:rPr lang="es-ES" sz="2200" dirty="0"/>
              <a:t> gente </a:t>
            </a:r>
            <a:r>
              <a:rPr lang="es-ES" sz="2200" b="1" u="sng" dirty="0"/>
              <a:t>está</a:t>
            </a:r>
            <a:r>
              <a:rPr lang="es-ES" sz="2200" dirty="0"/>
              <a:t> muy obsesionad</a:t>
            </a:r>
            <a:r>
              <a:rPr lang="es-ES" sz="2200" b="1" u="sng" dirty="0"/>
              <a:t>a</a:t>
            </a:r>
            <a:r>
              <a:rPr lang="es-ES" sz="2200" dirty="0"/>
              <a:t> con </a:t>
            </a:r>
            <a:r>
              <a:rPr lang="es-ES" sz="2200" b="1" u="sng" dirty="0"/>
              <a:t>la</a:t>
            </a:r>
            <a:r>
              <a:rPr lang="es-ES" sz="2200" dirty="0"/>
              <a:t> crisis.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b="1" u="sng" dirty="0"/>
              <a:t>Está</a:t>
            </a:r>
            <a:r>
              <a:rPr lang="es-ES" sz="2200" dirty="0"/>
              <a:t> claro que la gente </a:t>
            </a:r>
            <a:r>
              <a:rPr lang="es-ES" sz="2200" b="1" u="sng" dirty="0"/>
              <a:t>tiene</a:t>
            </a:r>
            <a:r>
              <a:rPr lang="es-ES" sz="2200" dirty="0"/>
              <a:t> much</a:t>
            </a:r>
            <a:r>
              <a:rPr lang="es-ES" sz="2200" b="1" u="sng" dirty="0"/>
              <a:t>os</a:t>
            </a:r>
            <a:r>
              <a:rPr lang="es-ES" sz="2200" dirty="0"/>
              <a:t> problemas para llegar a fin de mes.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No hay empleos </a:t>
            </a:r>
            <a:r>
              <a:rPr lang="es-ES" sz="2200" b="1" u="sng" dirty="0"/>
              <a:t>por/por culpa de</a:t>
            </a:r>
            <a:r>
              <a:rPr lang="es-ES" sz="2200" dirty="0"/>
              <a:t> la crisis.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Ana está embarazad</a:t>
            </a:r>
            <a:r>
              <a:rPr lang="es-ES" sz="2200" b="1" u="sng" dirty="0"/>
              <a:t>a</a:t>
            </a:r>
            <a:r>
              <a:rPr lang="es-ES" sz="2200" dirty="0"/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Pedro y María son muy </a:t>
            </a:r>
            <a:r>
              <a:rPr lang="es-ES" sz="2200" b="1" u="sng" dirty="0"/>
              <a:t>felices</a:t>
            </a:r>
            <a:r>
              <a:rPr lang="es-ES" sz="2200" dirty="0"/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b="1" u="sng" dirty="0"/>
              <a:t>Hemos</a:t>
            </a:r>
            <a:r>
              <a:rPr lang="es-ES" sz="2200" dirty="0"/>
              <a:t> hecho una pancarta.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Los empleados van </a:t>
            </a:r>
            <a:r>
              <a:rPr lang="es-ES" sz="2200" b="1" u="sng" dirty="0"/>
              <a:t>a</a:t>
            </a:r>
            <a:r>
              <a:rPr lang="es-ES" sz="2200" b="1" dirty="0"/>
              <a:t> </a:t>
            </a:r>
            <a:r>
              <a:rPr lang="es-ES" sz="2200" dirty="0"/>
              <a:t>seguir luch</a:t>
            </a:r>
            <a:r>
              <a:rPr lang="es-ES" sz="2200" b="1" u="sng" dirty="0"/>
              <a:t>ando</a:t>
            </a:r>
            <a:r>
              <a:rPr lang="es-ES" sz="2200" dirty="0"/>
              <a:t> </a:t>
            </a:r>
            <a:r>
              <a:rPr lang="es-ES" sz="2200" b="1" u="sng" dirty="0"/>
              <a:t>por</a:t>
            </a:r>
            <a:r>
              <a:rPr lang="es-ES" sz="2200" dirty="0"/>
              <a:t> su</a:t>
            </a:r>
            <a:r>
              <a:rPr lang="es-ES" sz="2200" b="1" u="sng" dirty="0"/>
              <a:t>s</a:t>
            </a:r>
            <a:r>
              <a:rPr lang="es-ES" sz="2200" dirty="0"/>
              <a:t> derechos.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 ¿Tienes </a:t>
            </a:r>
            <a:r>
              <a:rPr lang="es-ES" sz="2200" b="1" u="sng" strike="sngStrike" dirty="0"/>
              <a:t>un</a:t>
            </a:r>
            <a:r>
              <a:rPr lang="es-ES" sz="2200" dirty="0"/>
              <a:t> otro ejemplo?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 Berta sub</a:t>
            </a:r>
            <a:r>
              <a:rPr lang="es-ES" sz="2200" b="1" u="sng" dirty="0"/>
              <a:t>ió</a:t>
            </a:r>
            <a:r>
              <a:rPr lang="es-ES" sz="2200" dirty="0"/>
              <a:t> las escaleras </a:t>
            </a:r>
            <a:r>
              <a:rPr lang="es-ES" sz="2200" b="1" u="sng" dirty="0"/>
              <a:t>muy</a:t>
            </a:r>
            <a:r>
              <a:rPr lang="es-ES" sz="2200" dirty="0"/>
              <a:t> rápidamente.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 No </a:t>
            </a:r>
            <a:r>
              <a:rPr lang="es-ES" sz="2200" b="1" u="sng" dirty="0"/>
              <a:t>sé</a:t>
            </a:r>
            <a:r>
              <a:rPr lang="es-ES" sz="2200" dirty="0"/>
              <a:t> la respuesta.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 Espero que no </a:t>
            </a:r>
            <a:r>
              <a:rPr lang="es-ES" sz="2200" b="1" u="sng" dirty="0"/>
              <a:t>tenga</a:t>
            </a:r>
            <a:r>
              <a:rPr lang="es-ES" sz="2200" dirty="0"/>
              <a:t> </a:t>
            </a:r>
            <a:r>
              <a:rPr lang="es-ES" sz="2200" b="1" u="sng" dirty="0"/>
              <a:t>muchos</a:t>
            </a:r>
            <a:r>
              <a:rPr lang="es-ES" sz="2200" dirty="0"/>
              <a:t> problemas con </a:t>
            </a:r>
            <a:r>
              <a:rPr lang="es-ES" sz="2200" b="1" dirty="0"/>
              <a:t>el</a:t>
            </a:r>
            <a:r>
              <a:rPr lang="es-ES" sz="2200" dirty="0"/>
              <a:t> idioma.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754518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7E6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0642"/>
            <a:ext cx="12192000" cy="517358"/>
          </a:xfrm>
          <a:prstGeom prst="rect">
            <a:avLst/>
          </a:prstGeom>
          <a:solidFill>
            <a:srgbClr val="99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683" y="133156"/>
            <a:ext cx="11630076" cy="679983"/>
          </a:xfrm>
          <a:solidFill>
            <a:schemeClr val="accent4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GB" b="1" dirty="0"/>
              <a:t>1. Manipulating the language			Support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0683" y="932602"/>
            <a:ext cx="11630076" cy="830997"/>
          </a:xfrm>
          <a:prstGeom prst="rect">
            <a:avLst/>
          </a:prstGeom>
          <a:solidFill>
            <a:srgbClr val="F2EB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/>
              <a:t>From the I/WE to the “HE/SHE/IT/THEY”. </a:t>
            </a:r>
            <a:r>
              <a:rPr lang="en-US" sz="2400" dirty="0"/>
              <a:t>Underline the key verbs and parts you will need to change and then adapt the sentences to the HE/SHE/IT/THEY. 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60682" y="1988402"/>
            <a:ext cx="11630075" cy="40010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b="1" dirty="0"/>
              <a:t>Los problemas de la familia Pérez</a:t>
            </a:r>
          </a:p>
          <a:p>
            <a:endParaRPr lang="es-ES" sz="1000" dirty="0"/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Nunca tenemos tiempo para disfrutar de la familia.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Hemos tenido que dejar de pagar las facturas. 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El mes que viene no pagaremos la hipoteca porque ahora estamos los dos en paro.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Ayer el banco dijo que no podíamos pedir otro préstamo.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Cada mañana me despierto pensando en cómo voy a mantener a mis hijos.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Sigo pensando que tienen que haber soluciones para esta situación.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Espero que mi marido encuentre trabajo.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Es tan triste que nos muramos de hambre.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Cuando llegué a casa mis hijos ya se habían acostado.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 Mañana voy a ir a caritas para que me den algunos alimentos básicos.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137981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7E6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0642"/>
            <a:ext cx="12192000" cy="517358"/>
          </a:xfrm>
          <a:prstGeom prst="rect">
            <a:avLst/>
          </a:prstGeom>
          <a:solidFill>
            <a:srgbClr val="99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683" y="133156"/>
            <a:ext cx="11630076" cy="679983"/>
          </a:xfrm>
          <a:solidFill>
            <a:schemeClr val="accent4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GB" b="1" dirty="0"/>
              <a:t>2. Manipulating the language 			Support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0683" y="860410"/>
            <a:ext cx="11630076" cy="830997"/>
          </a:xfrm>
          <a:prstGeom prst="rect">
            <a:avLst/>
          </a:prstGeom>
          <a:solidFill>
            <a:srgbClr val="F2EB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Possessive</a:t>
            </a:r>
            <a:r>
              <a:rPr kumimoji="0" 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s-E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adjectives</a:t>
            </a:r>
            <a:r>
              <a:rPr kumimoji="0" 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and </a:t>
            </a:r>
            <a:r>
              <a:rPr kumimoji="0" lang="es-E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pronouns</a:t>
            </a:r>
            <a:r>
              <a:rPr kumimoji="0" 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Underline </a:t>
            </a: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elements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will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need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adapt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and </a:t>
            </a: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then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adapt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3rd </a:t>
            </a: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person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0683" y="1756823"/>
            <a:ext cx="11630075" cy="44935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E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 familia no me ayuda (f).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s-ES" sz="2200" noProof="0" dirty="0">
                <a:solidFill>
                  <a:prstClr val="black"/>
                </a:solidFill>
                <a:latin typeface="Calibri" panose="020F0502020204030204"/>
              </a:rPr>
              <a:t>Todas nuestras esperanzas se han desvanecido.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ES" sz="22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</a:t>
            </a:r>
            <a:r>
              <a:rPr kumimoji="0" lang="es-ES" sz="2200" b="0" i="0" u="none" strike="noStrike" kern="1200" cap="none" spc="0" normalizeH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entiendo por qué no quieren ayudarnos (m/</a:t>
            </a:r>
            <a:r>
              <a:rPr kumimoji="0" lang="es-ES" sz="2200" b="0" i="0" u="none" strike="noStrike" kern="1200" cap="none" spc="0" normalizeH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</a:t>
            </a:r>
            <a:r>
              <a:rPr kumimoji="0" lang="es-ES" sz="2200" b="0" i="0" u="none" strike="noStrike" kern="1200" cap="none" spc="0" normalizeH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s-ES" sz="2200" baseline="0" noProof="0" dirty="0">
                <a:solidFill>
                  <a:prstClr val="black"/>
                </a:solidFill>
                <a:latin typeface="Calibri" panose="020F0502020204030204"/>
              </a:rPr>
              <a:t>Vamos</a:t>
            </a:r>
            <a:r>
              <a:rPr lang="es-ES" sz="2200" noProof="0" dirty="0">
                <a:solidFill>
                  <a:prstClr val="black"/>
                </a:solidFill>
                <a:latin typeface="Calibri" panose="020F0502020204030204"/>
              </a:rPr>
              <a:t> a levantarnos temprano.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ES" sz="22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</a:t>
            </a:r>
            <a:r>
              <a:rPr kumimoji="0" lang="es-ES" sz="2200" b="0" i="0" u="none" strike="noStrike" kern="1200" cap="none" spc="0" normalizeH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despertaré a las seis de la mañana.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s-ES" sz="2200" baseline="0" noProof="0" dirty="0">
                <a:solidFill>
                  <a:prstClr val="black"/>
                </a:solidFill>
                <a:latin typeface="Calibri" panose="020F0502020204030204"/>
              </a:rPr>
              <a:t>Necesito</a:t>
            </a:r>
            <a:r>
              <a:rPr lang="es-ES" sz="2200" noProof="0" dirty="0">
                <a:solidFill>
                  <a:prstClr val="black"/>
                </a:solidFill>
                <a:latin typeface="Calibri" panose="020F0502020204030204"/>
              </a:rPr>
              <a:t> que mis hijos entiendan la situación.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ES" sz="22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Quiero</a:t>
            </a:r>
            <a:r>
              <a:rPr kumimoji="0" lang="es-ES" sz="2200" b="0" i="0" u="none" strike="noStrike" kern="1200" cap="none" spc="0" normalizeH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ir a la oficina para que me den mis documentos.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s-ES" sz="2200" dirty="0">
                <a:solidFill>
                  <a:prstClr val="black"/>
                </a:solidFill>
                <a:latin typeface="Calibri" panose="020F0502020204030204"/>
              </a:rPr>
              <a:t>Nuestras encuestas muestran mejores resultados que las del ayuntamiento.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s-ES" sz="2200" dirty="0">
                <a:solidFill>
                  <a:prstClr val="black"/>
                </a:solidFill>
                <a:latin typeface="Calibri" panose="020F0502020204030204"/>
              </a:rPr>
              <a:t>Mis padres vinieron para ayudar a nuestros hijos con los deberes.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ES" sz="2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lang="es-ES" sz="2200" dirty="0">
                <a:solidFill>
                  <a:prstClr val="black"/>
                </a:solidFill>
                <a:latin typeface="Calibri" panose="020F0502020204030204"/>
              </a:rPr>
              <a:t>Ni yo ni mi hija vamos a buscar ayudar.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E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Quiero</a:t>
            </a:r>
            <a:r>
              <a:rPr kumimoji="0" lang="es-ES" sz="2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que mi amiga Ana hable conmigo.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s-ES" sz="2200" baseline="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s-ES" sz="2200" dirty="0">
                <a:solidFill>
                  <a:prstClr val="black"/>
                </a:solidFill>
                <a:latin typeface="Calibri" panose="020F0502020204030204"/>
              </a:rPr>
              <a:t>Si hubiéramos pagado todas nuestras facturas no nos habrían quitado la casa.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E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Si</a:t>
            </a:r>
            <a:r>
              <a:rPr kumimoji="0" lang="es-ES" sz="2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tengo tiempo, me lavaré el pelo pero sino, tendré que darme una ducha rápida. </a:t>
            </a:r>
            <a:r>
              <a:rPr kumimoji="0" lang="es-E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4129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DE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0642"/>
            <a:ext cx="12192000" cy="517358"/>
          </a:xfrm>
          <a:prstGeom prst="rect">
            <a:avLst/>
          </a:prstGeom>
          <a:solidFill>
            <a:srgbClr val="99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04966"/>
            <a:ext cx="10736179" cy="886160"/>
          </a:xfrm>
          <a:solidFill>
            <a:schemeClr val="accent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GB" b="1" dirty="0"/>
              <a:t>Our tips for the summary (content)!!!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199" y="1419244"/>
            <a:ext cx="10736179" cy="4801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GB" dirty="0"/>
              <a:t>Count your words!!! 90!!! Don’t get close to a hundred as they stop marking wherever there is a pause (comma, y, or, etc) after 90.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dirty="0"/>
              <a:t>Check if you need 1, 2 or 3 “</a:t>
            </a:r>
            <a:r>
              <a:rPr lang="en-GB" dirty="0" err="1"/>
              <a:t>detalles</a:t>
            </a:r>
            <a:r>
              <a:rPr lang="en-GB" dirty="0"/>
              <a:t>” and count the ones you provide. The text might mention 3 “</a:t>
            </a:r>
            <a:r>
              <a:rPr lang="en-GB" dirty="0" err="1"/>
              <a:t>detalles</a:t>
            </a:r>
            <a:r>
              <a:rPr lang="en-GB" dirty="0"/>
              <a:t>” but you might just need to provide 2.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dirty="0"/>
              <a:t>Format: stick to one paragraph if possible. Please, do a draft on separate paper.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dirty="0"/>
              <a:t>Check you are not changing the meaning of the source text.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dirty="0"/>
              <a:t>If the text is in the I form, they will often want you to use the “he/she” form.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dirty="0"/>
              <a:t>If the text is in the we form, they will often want you to use the “they” form.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dirty="0"/>
              <a:t>Usually the bullet point will give you the clue to know what form of the verb you have to use.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dirty="0"/>
              <a:t>It might say something like: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dirty="0"/>
              <a:t> “What </a:t>
            </a:r>
            <a:r>
              <a:rPr lang="en-GB" u="sng" dirty="0"/>
              <a:t>Pedro and Maria </a:t>
            </a:r>
            <a:r>
              <a:rPr lang="en-GB" dirty="0"/>
              <a:t>say about….” (use the “they” form)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dirty="0"/>
              <a:t>“</a:t>
            </a:r>
            <a:r>
              <a:rPr lang="en-GB" u="sng" dirty="0"/>
              <a:t>Ana</a:t>
            </a:r>
            <a:r>
              <a:rPr lang="en-GB" dirty="0"/>
              <a:t>’s worries” (use the “she”)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dirty="0"/>
              <a:t>Usually the bullet point will give you a clue about the tense you need.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dirty="0"/>
              <a:t>It might say: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dirty="0"/>
              <a:t>“What they </a:t>
            </a:r>
            <a:r>
              <a:rPr lang="en-GB" u="sng" dirty="0"/>
              <a:t>did</a:t>
            </a:r>
            <a:r>
              <a:rPr lang="en-GB" dirty="0"/>
              <a:t> to help the unemployed” (past needed)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dirty="0"/>
              <a:t>“What people </a:t>
            </a:r>
            <a:r>
              <a:rPr lang="en-GB" u="sng" dirty="0"/>
              <a:t>normally</a:t>
            </a:r>
            <a:r>
              <a:rPr lang="en-GB" dirty="0"/>
              <a:t> do in their free time” (present needed)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dirty="0"/>
              <a:t>“The effect global warming </a:t>
            </a:r>
            <a:r>
              <a:rPr lang="en-GB" u="sng" dirty="0"/>
              <a:t>will</a:t>
            </a:r>
            <a:r>
              <a:rPr lang="en-GB" dirty="0"/>
              <a:t> have on species” (future needed)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83087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DE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0642"/>
            <a:ext cx="12192000" cy="517358"/>
          </a:xfrm>
          <a:prstGeom prst="rect">
            <a:avLst/>
          </a:prstGeom>
          <a:solidFill>
            <a:srgbClr val="99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04966"/>
            <a:ext cx="10736179" cy="886160"/>
          </a:xfrm>
          <a:solidFill>
            <a:schemeClr val="accent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GB" b="1" dirty="0"/>
              <a:t>Our tips for the summary (language)!!!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199" y="1419244"/>
            <a:ext cx="10736179" cy="4801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GB" dirty="0"/>
              <a:t>If you use </a:t>
            </a:r>
            <a:r>
              <a:rPr lang="en-GB" b="1" dirty="0" err="1"/>
              <a:t>gustar</a:t>
            </a:r>
            <a:r>
              <a:rPr lang="en-GB" b="1" dirty="0"/>
              <a:t> verbs </a:t>
            </a:r>
            <a:r>
              <a:rPr lang="en-GB" dirty="0"/>
              <a:t>check you are using your </a:t>
            </a:r>
            <a:r>
              <a:rPr lang="en-GB" u="sng" dirty="0"/>
              <a:t>indirect pronouns </a:t>
            </a:r>
            <a:r>
              <a:rPr lang="en-GB" dirty="0"/>
              <a:t>and the </a:t>
            </a:r>
            <a:r>
              <a:rPr lang="en-GB" u="sng" dirty="0"/>
              <a:t>verb in the 3</a:t>
            </a:r>
            <a:r>
              <a:rPr lang="en-GB" u="sng" baseline="30000" dirty="0"/>
              <a:t>rd</a:t>
            </a:r>
            <a:r>
              <a:rPr lang="en-GB" u="sng" dirty="0"/>
              <a:t> person singular/plural.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dirty="0"/>
              <a:t>Check you change </a:t>
            </a:r>
            <a:r>
              <a:rPr lang="en-GB" b="1" dirty="0"/>
              <a:t>reflexive pronouns </a:t>
            </a:r>
            <a:r>
              <a:rPr lang="en-GB" dirty="0"/>
              <a:t>and </a:t>
            </a:r>
            <a:r>
              <a:rPr lang="en-GB" b="1" dirty="0"/>
              <a:t>possessive adjectives </a:t>
            </a:r>
            <a:r>
              <a:rPr lang="en-GB" dirty="0"/>
              <a:t>from the </a:t>
            </a:r>
            <a:r>
              <a:rPr lang="en-GB" u="sng" dirty="0"/>
              <a:t>I/we</a:t>
            </a:r>
            <a:r>
              <a:rPr lang="en-GB" dirty="0"/>
              <a:t> forms to the </a:t>
            </a:r>
            <a:r>
              <a:rPr lang="en-GB" u="sng" dirty="0"/>
              <a:t>he/she/they</a:t>
            </a:r>
            <a:r>
              <a:rPr lang="en-GB" dirty="0"/>
              <a:t> if required.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“</a:t>
            </a:r>
            <a:r>
              <a:rPr lang="en-GB" dirty="0" err="1"/>
              <a:t>Aquella</a:t>
            </a:r>
            <a:r>
              <a:rPr lang="en-GB" dirty="0"/>
              <a:t> </a:t>
            </a:r>
            <a:r>
              <a:rPr lang="en-GB" dirty="0" err="1"/>
              <a:t>mañana</a:t>
            </a:r>
            <a:r>
              <a:rPr lang="en-GB" dirty="0"/>
              <a:t> </a:t>
            </a:r>
            <a:r>
              <a:rPr lang="en-GB" u="sng" dirty="0"/>
              <a:t>me</a:t>
            </a:r>
            <a:r>
              <a:rPr lang="en-GB" dirty="0"/>
              <a:t> </a:t>
            </a:r>
            <a:r>
              <a:rPr lang="en-GB" dirty="0" err="1"/>
              <a:t>despert</a:t>
            </a:r>
            <a:r>
              <a:rPr lang="en-GB" u="sng" dirty="0" err="1"/>
              <a:t>é</a:t>
            </a:r>
            <a:r>
              <a:rPr lang="en-GB" dirty="0"/>
              <a:t> a las 6 de la </a:t>
            </a:r>
            <a:r>
              <a:rPr lang="en-GB" dirty="0" err="1"/>
              <a:t>mañana</a:t>
            </a:r>
            <a:r>
              <a:rPr lang="en-GB" dirty="0"/>
              <a:t>” (</a:t>
            </a:r>
            <a:r>
              <a:rPr lang="en-GB" dirty="0" err="1"/>
              <a:t>Aquella</a:t>
            </a:r>
            <a:r>
              <a:rPr lang="en-GB" dirty="0"/>
              <a:t> </a:t>
            </a:r>
            <a:r>
              <a:rPr lang="en-GB" dirty="0" err="1"/>
              <a:t>mañana</a:t>
            </a:r>
            <a:r>
              <a:rPr lang="en-GB" dirty="0"/>
              <a:t> </a:t>
            </a:r>
            <a:r>
              <a:rPr lang="en-GB" u="sng" dirty="0"/>
              <a:t>se</a:t>
            </a:r>
            <a:r>
              <a:rPr lang="en-GB" dirty="0"/>
              <a:t> </a:t>
            </a:r>
            <a:r>
              <a:rPr lang="en-GB" dirty="0" err="1"/>
              <a:t>despert</a:t>
            </a:r>
            <a:r>
              <a:rPr lang="en-GB" u="sng" dirty="0" err="1"/>
              <a:t>ó</a:t>
            </a:r>
            <a:r>
              <a:rPr lang="en-GB" dirty="0"/>
              <a:t> a las seis de la </a:t>
            </a:r>
            <a:r>
              <a:rPr lang="en-GB" dirty="0" err="1"/>
              <a:t>mañana</a:t>
            </a:r>
            <a:r>
              <a:rPr lang="en-GB" dirty="0"/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“</a:t>
            </a:r>
            <a:r>
              <a:rPr lang="en-GB" dirty="0" err="1"/>
              <a:t>Decid</a:t>
            </a:r>
            <a:r>
              <a:rPr lang="en-GB" u="sng" dirty="0" err="1"/>
              <a:t>í</a:t>
            </a:r>
            <a:r>
              <a:rPr lang="en-GB" dirty="0"/>
              <a:t> </a:t>
            </a:r>
            <a:r>
              <a:rPr lang="en-GB" dirty="0" err="1"/>
              <a:t>utilizar</a:t>
            </a:r>
            <a:r>
              <a:rPr lang="en-GB" dirty="0"/>
              <a:t> </a:t>
            </a:r>
            <a:r>
              <a:rPr lang="en-GB" u="sng" dirty="0"/>
              <a:t>mi</a:t>
            </a:r>
            <a:r>
              <a:rPr lang="en-GB" dirty="0"/>
              <a:t> </a:t>
            </a:r>
            <a:r>
              <a:rPr lang="en-GB" dirty="0" err="1"/>
              <a:t>pancarta</a:t>
            </a:r>
            <a:r>
              <a:rPr lang="en-GB" dirty="0"/>
              <a:t>” (</a:t>
            </a:r>
            <a:r>
              <a:rPr lang="en-GB" dirty="0" err="1"/>
              <a:t>Decid</a:t>
            </a:r>
            <a:r>
              <a:rPr lang="en-GB" u="sng" dirty="0" err="1"/>
              <a:t>ió</a:t>
            </a:r>
            <a:r>
              <a:rPr lang="en-GB" dirty="0"/>
              <a:t> </a:t>
            </a:r>
            <a:r>
              <a:rPr lang="en-GB" dirty="0" err="1"/>
              <a:t>utilizar</a:t>
            </a:r>
            <a:r>
              <a:rPr lang="en-GB" dirty="0"/>
              <a:t> </a:t>
            </a:r>
            <a:r>
              <a:rPr lang="en-GB" u="sng" dirty="0" err="1"/>
              <a:t>su</a:t>
            </a:r>
            <a:r>
              <a:rPr lang="en-GB" dirty="0"/>
              <a:t> </a:t>
            </a:r>
            <a:r>
              <a:rPr lang="en-GB" dirty="0" err="1"/>
              <a:t>pancarta</a:t>
            </a:r>
            <a:r>
              <a:rPr lang="en-GB" dirty="0"/>
              <a:t>)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dirty="0"/>
              <a:t>Use </a:t>
            </a:r>
            <a:r>
              <a:rPr lang="en-GB" b="1" dirty="0"/>
              <a:t>connectives</a:t>
            </a:r>
            <a:r>
              <a:rPr lang="en-GB" dirty="0"/>
              <a:t> to add “flow”: </a:t>
            </a:r>
            <a:r>
              <a:rPr lang="en-GB" dirty="0" err="1"/>
              <a:t>además</a:t>
            </a:r>
            <a:r>
              <a:rPr lang="en-GB" dirty="0"/>
              <a:t>, </a:t>
            </a:r>
            <a:r>
              <a:rPr lang="en-GB" dirty="0" err="1"/>
              <a:t>asimismo</a:t>
            </a:r>
            <a:r>
              <a:rPr lang="en-GB" dirty="0"/>
              <a:t>, sin embargo, </a:t>
            </a:r>
            <a:r>
              <a:rPr lang="en-GB" dirty="0" err="1"/>
              <a:t>aunque</a:t>
            </a:r>
            <a:r>
              <a:rPr lang="en-GB" dirty="0"/>
              <a:t>, etc.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dirty="0"/>
              <a:t>Careful with </a:t>
            </a:r>
            <a:r>
              <a:rPr lang="en-GB" b="1" dirty="0"/>
              <a:t>genders</a:t>
            </a:r>
            <a:r>
              <a:rPr lang="en-GB" dirty="0"/>
              <a:t>. There are tons of irregulars!!! (la </a:t>
            </a:r>
            <a:r>
              <a:rPr lang="en-GB" dirty="0" err="1"/>
              <a:t>foto</a:t>
            </a:r>
            <a:r>
              <a:rPr lang="en-GB" dirty="0"/>
              <a:t>, el </a:t>
            </a:r>
            <a:r>
              <a:rPr lang="en-GB" dirty="0" err="1"/>
              <a:t>emblema</a:t>
            </a:r>
            <a:r>
              <a:rPr lang="en-GB" dirty="0"/>
              <a:t>, el </a:t>
            </a:r>
            <a:r>
              <a:rPr lang="en-GB" dirty="0" err="1"/>
              <a:t>tema</a:t>
            </a:r>
            <a:r>
              <a:rPr lang="en-GB" dirty="0"/>
              <a:t>, etc)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dirty="0"/>
              <a:t>Use some </a:t>
            </a:r>
            <a:r>
              <a:rPr lang="en-GB" b="1" dirty="0"/>
              <a:t>conjunctions</a:t>
            </a:r>
            <a:r>
              <a:rPr lang="en-GB" dirty="0"/>
              <a:t> that take subjunctive if possible: para que, </a:t>
            </a:r>
            <a:r>
              <a:rPr lang="en-GB" dirty="0" err="1"/>
              <a:t>después</a:t>
            </a:r>
            <a:r>
              <a:rPr lang="en-GB" dirty="0"/>
              <a:t> de que, antes de que, </a:t>
            </a:r>
            <a:r>
              <a:rPr lang="en-GB" dirty="0" err="1"/>
              <a:t>aunque</a:t>
            </a:r>
            <a:r>
              <a:rPr lang="en-GB" dirty="0"/>
              <a:t>*, </a:t>
            </a:r>
            <a:r>
              <a:rPr lang="en-GB" dirty="0" err="1"/>
              <a:t>cuando</a:t>
            </a:r>
            <a:r>
              <a:rPr lang="en-GB" dirty="0"/>
              <a:t>*, etc.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b="1" dirty="0"/>
              <a:t>SER / ESTAR </a:t>
            </a:r>
            <a:r>
              <a:rPr lang="en-GB" dirty="0"/>
              <a:t>(careful with “</a:t>
            </a:r>
            <a:r>
              <a:rPr lang="en-GB" dirty="0" err="1"/>
              <a:t>estar</a:t>
            </a:r>
            <a:r>
              <a:rPr lang="en-GB" dirty="0"/>
              <a:t> </a:t>
            </a:r>
            <a:r>
              <a:rPr lang="en-GB" dirty="0" err="1"/>
              <a:t>obsesionado</a:t>
            </a:r>
            <a:r>
              <a:rPr lang="en-GB" dirty="0"/>
              <a:t>/a”, “</a:t>
            </a:r>
            <a:r>
              <a:rPr lang="en-GB" dirty="0" err="1"/>
              <a:t>estar</a:t>
            </a:r>
            <a:r>
              <a:rPr lang="en-GB" dirty="0"/>
              <a:t> </a:t>
            </a:r>
            <a:r>
              <a:rPr lang="en-GB" dirty="0" err="1"/>
              <a:t>pegado</a:t>
            </a:r>
            <a:r>
              <a:rPr lang="en-GB" dirty="0"/>
              <a:t>/a al </a:t>
            </a:r>
            <a:r>
              <a:rPr lang="en-GB" dirty="0" err="1"/>
              <a:t>móvil</a:t>
            </a:r>
            <a:r>
              <a:rPr lang="en-GB" dirty="0"/>
              <a:t>”, “</a:t>
            </a:r>
            <a:r>
              <a:rPr lang="en-GB" dirty="0" err="1"/>
              <a:t>estar</a:t>
            </a:r>
            <a:r>
              <a:rPr lang="en-GB" dirty="0"/>
              <a:t> </a:t>
            </a:r>
            <a:r>
              <a:rPr lang="en-GB" dirty="0" err="1"/>
              <a:t>embarazada</a:t>
            </a:r>
            <a:r>
              <a:rPr lang="en-GB" dirty="0"/>
              <a:t>”, “</a:t>
            </a:r>
            <a:r>
              <a:rPr lang="en-GB" dirty="0" err="1"/>
              <a:t>estar</a:t>
            </a:r>
            <a:r>
              <a:rPr lang="en-GB" dirty="0"/>
              <a:t> </a:t>
            </a:r>
            <a:r>
              <a:rPr lang="en-GB" dirty="0" err="1"/>
              <a:t>enfermo</a:t>
            </a:r>
            <a:r>
              <a:rPr lang="en-GB" dirty="0"/>
              <a:t>/a” and other phrases that refer to the </a:t>
            </a:r>
            <a:r>
              <a:rPr lang="en-GB" u="sng" dirty="0"/>
              <a:t>CONDITION)</a:t>
            </a:r>
            <a:r>
              <a:rPr lang="en-GB" dirty="0"/>
              <a:t>.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dirty="0"/>
              <a:t>Careful with </a:t>
            </a:r>
            <a:r>
              <a:rPr lang="en-GB" b="1" dirty="0"/>
              <a:t>CAMBIO verbs</a:t>
            </a:r>
            <a:r>
              <a:rPr lang="en-GB" dirty="0"/>
              <a:t>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dirty="0"/>
              <a:t>“</a:t>
            </a:r>
            <a:r>
              <a:rPr lang="en-GB" dirty="0" err="1"/>
              <a:t>Ahora</a:t>
            </a:r>
            <a:r>
              <a:rPr lang="en-GB" dirty="0"/>
              <a:t> Ana y María son </a:t>
            </a:r>
            <a:r>
              <a:rPr lang="en-GB" dirty="0" err="1"/>
              <a:t>muy</a:t>
            </a:r>
            <a:r>
              <a:rPr lang="en-GB" dirty="0"/>
              <a:t> amigas” (Ana y María se </a:t>
            </a:r>
            <a:r>
              <a:rPr lang="en-GB" dirty="0" err="1"/>
              <a:t>han</a:t>
            </a:r>
            <a:r>
              <a:rPr lang="en-GB" dirty="0"/>
              <a:t> </a:t>
            </a:r>
            <a:r>
              <a:rPr lang="en-GB" dirty="0" err="1"/>
              <a:t>hecho</a:t>
            </a:r>
            <a:r>
              <a:rPr lang="en-GB" dirty="0"/>
              <a:t> </a:t>
            </a:r>
            <a:r>
              <a:rPr lang="en-GB" dirty="0" err="1"/>
              <a:t>muy</a:t>
            </a:r>
            <a:r>
              <a:rPr lang="en-GB" dirty="0"/>
              <a:t> amigas) HACERSE AMIGOS/AS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dirty="0"/>
              <a:t>“</a:t>
            </a:r>
            <a:r>
              <a:rPr lang="en-GB" dirty="0" err="1"/>
              <a:t>Ahora</a:t>
            </a:r>
            <a:r>
              <a:rPr lang="en-GB" dirty="0"/>
              <a:t> la </a:t>
            </a:r>
            <a:r>
              <a:rPr lang="en-GB" dirty="0" err="1"/>
              <a:t>inmigración</a:t>
            </a:r>
            <a:r>
              <a:rPr lang="en-GB" dirty="0"/>
              <a:t> es un </a:t>
            </a:r>
            <a:r>
              <a:rPr lang="en-GB" dirty="0" err="1"/>
              <a:t>problema</a:t>
            </a:r>
            <a:r>
              <a:rPr lang="en-GB" dirty="0"/>
              <a:t>” (La </a:t>
            </a:r>
            <a:r>
              <a:rPr lang="en-GB" dirty="0" err="1"/>
              <a:t>inmigración</a:t>
            </a:r>
            <a:r>
              <a:rPr lang="en-GB" dirty="0"/>
              <a:t> se ha </a:t>
            </a:r>
            <a:r>
              <a:rPr lang="en-GB" dirty="0" err="1"/>
              <a:t>convertido</a:t>
            </a:r>
            <a:r>
              <a:rPr lang="en-GB" dirty="0"/>
              <a:t> en un </a:t>
            </a:r>
            <a:r>
              <a:rPr lang="en-GB" dirty="0" err="1"/>
              <a:t>problema</a:t>
            </a:r>
            <a:r>
              <a:rPr lang="en-GB" dirty="0"/>
              <a:t>) CONVERTIRSE EN UN PROBLEMA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21645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0642"/>
            <a:ext cx="12192000" cy="517358"/>
          </a:xfrm>
          <a:prstGeom prst="rect">
            <a:avLst/>
          </a:prstGeom>
          <a:solidFill>
            <a:srgbClr val="99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683" y="133156"/>
            <a:ext cx="11630076" cy="679983"/>
          </a:xfrm>
          <a:solidFill>
            <a:schemeClr val="accent4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GB" b="1" dirty="0"/>
              <a:t>1. Manipulating the language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0683" y="932602"/>
            <a:ext cx="11630076" cy="830997"/>
          </a:xfrm>
          <a:prstGeom prst="rect">
            <a:avLst/>
          </a:prstGeom>
          <a:solidFill>
            <a:srgbClr val="F2EB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/>
              <a:t>From the I/WE to the “HE/SHE/IT/THEY”. </a:t>
            </a:r>
            <a:r>
              <a:rPr lang="en-US" sz="2400" dirty="0"/>
              <a:t>Underline the key verbs and parts you will need to change and then adapt the sentences to the HE/SHE/IT/THEY. 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60682" y="1988402"/>
            <a:ext cx="11630075" cy="40934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b="1" dirty="0"/>
              <a:t>Ana nos habla de lo que hizo para protestar por la Ley Mordaza. </a:t>
            </a:r>
          </a:p>
          <a:p>
            <a:endParaRPr lang="es-ES" sz="1000" dirty="0"/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Después de escuchar las noticias, decidí no ir a trabajar para poder ir a la protesta.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Fui a la manifestación que se había convocado y marchamos por las calles de Madrid.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Allí mostré las pancartas que mi hermana y yo habíamos hecho.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Lo que todos pedíamos era la derogación de la ley mordaza.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Todos estamos muy hartos de que el gobierno no nos escuche.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Creo que tenemos motivos de sobra para quejarnos.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Luego me puse la mordaza en la boca.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Todos guardamos unos minutos de silencio delante del ayuntamiento.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Me parece terrible que el gobierno diera luz verde en 2015 a la ley mordaza.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 Después de la protesta me di una vuelta para relajarme un poco.</a:t>
            </a:r>
            <a:r>
              <a:rPr lang="es-ES" sz="2800" dirty="0"/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40241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0642"/>
            <a:ext cx="12192000" cy="517358"/>
          </a:xfrm>
          <a:prstGeom prst="rect">
            <a:avLst/>
          </a:prstGeom>
          <a:solidFill>
            <a:srgbClr val="99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683" y="133156"/>
            <a:ext cx="11630076" cy="679983"/>
          </a:xfrm>
          <a:solidFill>
            <a:schemeClr val="accent4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GB" b="1" dirty="0"/>
              <a:t>1. Manipulating the language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0683" y="932602"/>
            <a:ext cx="11630076" cy="830997"/>
          </a:xfrm>
          <a:prstGeom prst="rect">
            <a:avLst/>
          </a:prstGeom>
          <a:solidFill>
            <a:srgbClr val="F2EB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/>
              <a:t>From the I/WE to the “HE/SHE/IT/THEY”. </a:t>
            </a:r>
            <a:r>
              <a:rPr lang="en-US" sz="2400" dirty="0"/>
              <a:t>Underline the key verbs and parts you will need to change and then adapt the sentences to the HE/SHE/IT/THEY. 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60682" y="1988402"/>
            <a:ext cx="11630075" cy="40010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b="1" dirty="0"/>
              <a:t>Ana nos habla de lo que hizo para protestar por la Ley Mordaza. </a:t>
            </a:r>
          </a:p>
          <a:p>
            <a:endParaRPr lang="es-ES" sz="1000" dirty="0"/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Después de escuchar las noticias, </a:t>
            </a:r>
            <a:r>
              <a:rPr lang="es-ES" sz="2200" b="1" u="sng" dirty="0"/>
              <a:t>decidí</a:t>
            </a:r>
            <a:r>
              <a:rPr lang="es-ES" sz="2200" dirty="0"/>
              <a:t> no ir a trabajar para poder ir a la protesta.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Ese día </a:t>
            </a:r>
            <a:r>
              <a:rPr lang="es-ES" sz="2200" b="1" u="sng" dirty="0"/>
              <a:t>fui</a:t>
            </a:r>
            <a:r>
              <a:rPr lang="es-ES" sz="2200" dirty="0"/>
              <a:t> a la manifestación que se había convocado y </a:t>
            </a:r>
            <a:r>
              <a:rPr lang="es-ES" sz="2200" b="1" u="sng" dirty="0"/>
              <a:t>marchamos</a:t>
            </a:r>
            <a:r>
              <a:rPr lang="es-ES" sz="2200" dirty="0"/>
              <a:t> por las calles de Madrid.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Allí </a:t>
            </a:r>
            <a:r>
              <a:rPr lang="es-ES" sz="2200" b="1" u="sng" dirty="0"/>
              <a:t>mostré</a:t>
            </a:r>
            <a:r>
              <a:rPr lang="es-ES" sz="2200" dirty="0"/>
              <a:t> las pancartas que </a:t>
            </a:r>
            <a:r>
              <a:rPr lang="es-ES" sz="2200" b="1" u="sng" dirty="0"/>
              <a:t>mi hermana y yo habíamos hecho</a:t>
            </a:r>
            <a:r>
              <a:rPr lang="es-ES" sz="2200" dirty="0"/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Lo que todos </a:t>
            </a:r>
            <a:r>
              <a:rPr lang="es-ES" sz="2200" b="1" u="sng" dirty="0"/>
              <a:t>pedíamos</a:t>
            </a:r>
            <a:r>
              <a:rPr lang="es-ES" sz="2200" dirty="0"/>
              <a:t> era la derogación de la ley mordaza.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Todos </a:t>
            </a:r>
            <a:r>
              <a:rPr lang="es-ES" sz="2200" b="1" u="sng" dirty="0"/>
              <a:t>estamos</a:t>
            </a:r>
            <a:r>
              <a:rPr lang="es-ES" sz="2200" dirty="0"/>
              <a:t> muy hartos de que el gobierno no </a:t>
            </a:r>
            <a:r>
              <a:rPr lang="es-ES" sz="2200" b="1" u="sng" dirty="0"/>
              <a:t>nos</a:t>
            </a:r>
            <a:r>
              <a:rPr lang="es-ES" sz="2200" dirty="0"/>
              <a:t> escuche.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b="1" u="sng" dirty="0"/>
              <a:t>Creo que tenemos</a:t>
            </a:r>
            <a:r>
              <a:rPr lang="es-ES" sz="2200" b="1" dirty="0"/>
              <a:t> </a:t>
            </a:r>
            <a:r>
              <a:rPr lang="es-ES" sz="2200" dirty="0"/>
              <a:t>motivos de sobra para </a:t>
            </a:r>
            <a:r>
              <a:rPr lang="es-ES" sz="2200" b="1" u="sng" dirty="0"/>
              <a:t>quejarnos</a:t>
            </a:r>
            <a:r>
              <a:rPr lang="es-ES" sz="2200" dirty="0"/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Luego </a:t>
            </a:r>
            <a:r>
              <a:rPr lang="es-ES" sz="2200" b="1" u="sng" dirty="0"/>
              <a:t>me puse</a:t>
            </a:r>
            <a:r>
              <a:rPr lang="es-ES" sz="2200" b="1" dirty="0"/>
              <a:t> </a:t>
            </a:r>
            <a:r>
              <a:rPr lang="es-ES" sz="2200" dirty="0"/>
              <a:t>la mordaza en la boca.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Todos </a:t>
            </a:r>
            <a:r>
              <a:rPr lang="es-ES" sz="2200" b="1" u="sng" dirty="0"/>
              <a:t>guardamos</a:t>
            </a:r>
            <a:r>
              <a:rPr lang="es-ES" sz="2200" dirty="0"/>
              <a:t> unos minutos de silencio delante del ayuntamiento.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b="1" u="sng" dirty="0"/>
              <a:t>Me</a:t>
            </a:r>
            <a:r>
              <a:rPr lang="es-ES" sz="2200" dirty="0"/>
              <a:t> parece terrible que el gobierno diera luz verde a la ley mordaza en 2015. </a:t>
            </a:r>
            <a:endParaRPr lang="es-ES" sz="2800" dirty="0"/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 Después de la protesta </a:t>
            </a:r>
            <a:r>
              <a:rPr lang="es-ES" sz="2200" b="1" u="sng" dirty="0"/>
              <a:t>me di</a:t>
            </a:r>
            <a:r>
              <a:rPr lang="es-ES" sz="2200" b="1" dirty="0"/>
              <a:t> </a:t>
            </a:r>
            <a:r>
              <a:rPr lang="es-ES" sz="2200" dirty="0"/>
              <a:t>una vuelta para </a:t>
            </a:r>
            <a:r>
              <a:rPr lang="es-ES" sz="2200" b="1" u="sng" dirty="0"/>
              <a:t>relajarme</a:t>
            </a:r>
            <a:r>
              <a:rPr lang="es-ES" sz="2200" dirty="0"/>
              <a:t> un poco.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50179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0642"/>
            <a:ext cx="12192000" cy="517358"/>
          </a:xfrm>
          <a:prstGeom prst="rect">
            <a:avLst/>
          </a:prstGeom>
          <a:solidFill>
            <a:srgbClr val="99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683" y="133156"/>
            <a:ext cx="11630076" cy="679983"/>
          </a:xfrm>
          <a:solidFill>
            <a:schemeClr val="accent4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GB" b="1" dirty="0"/>
              <a:t>1. Manipulating the language		 ANSWERS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0683" y="932602"/>
            <a:ext cx="11630076" cy="830997"/>
          </a:xfrm>
          <a:prstGeom prst="rect">
            <a:avLst/>
          </a:prstGeom>
          <a:solidFill>
            <a:srgbClr val="F2EB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/>
              <a:t>From the I/WE to the “HE/SHE/IT/THEY”. </a:t>
            </a:r>
            <a:r>
              <a:rPr lang="en-US" sz="2400" dirty="0"/>
              <a:t>Underline the key verbs and parts you will need to change and then adapt the sentences to the HE/SHE/IT/THEY. 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60682" y="1988402"/>
            <a:ext cx="11630075" cy="40010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b="1" dirty="0"/>
              <a:t>Ana nos habla de lo que hizo para protestar por la Ley Mordaza. </a:t>
            </a:r>
          </a:p>
          <a:p>
            <a:endParaRPr lang="es-ES" sz="1000" dirty="0"/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Después de escuchar las noticias, </a:t>
            </a:r>
            <a:r>
              <a:rPr lang="es-ES" sz="2200" b="1" u="sng" dirty="0"/>
              <a:t>decidió</a:t>
            </a:r>
            <a:r>
              <a:rPr lang="es-ES" sz="2200" dirty="0"/>
              <a:t> no ir a trabajar para poder ir a la protesta.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Ese día </a:t>
            </a:r>
            <a:r>
              <a:rPr lang="es-ES" sz="2200" b="1" u="sng" dirty="0"/>
              <a:t>fue</a:t>
            </a:r>
            <a:r>
              <a:rPr lang="es-ES" sz="2200" dirty="0"/>
              <a:t> a la manifestación que se había convocado y </a:t>
            </a:r>
            <a:r>
              <a:rPr lang="es-ES" sz="2200" b="1" u="sng" dirty="0"/>
              <a:t>marcharon</a:t>
            </a:r>
            <a:r>
              <a:rPr lang="es-ES" sz="2200" dirty="0"/>
              <a:t> por las calles de Madrid.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Allí </a:t>
            </a:r>
            <a:r>
              <a:rPr lang="es-ES" sz="2200" b="1" u="sng" dirty="0"/>
              <a:t>mostró</a:t>
            </a:r>
            <a:r>
              <a:rPr lang="es-ES" sz="2200" dirty="0"/>
              <a:t> las pancartas que </a:t>
            </a:r>
            <a:r>
              <a:rPr lang="es-ES" sz="2200" b="1" u="sng" dirty="0"/>
              <a:t>su hermana y ella habían hecho</a:t>
            </a:r>
            <a:r>
              <a:rPr lang="es-ES" sz="2200" dirty="0"/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Lo que todos </a:t>
            </a:r>
            <a:r>
              <a:rPr lang="es-ES" sz="2200" b="1" u="sng" dirty="0"/>
              <a:t>pedían</a:t>
            </a:r>
            <a:r>
              <a:rPr lang="es-ES" sz="2200" dirty="0"/>
              <a:t> era la derogación de la ley mordaza.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Todos </a:t>
            </a:r>
            <a:r>
              <a:rPr lang="es-ES" sz="2200" b="1" u="sng" dirty="0"/>
              <a:t>están</a:t>
            </a:r>
            <a:r>
              <a:rPr lang="es-ES" sz="2200" dirty="0"/>
              <a:t> muy hartos de que el gobierno no </a:t>
            </a:r>
            <a:r>
              <a:rPr lang="es-ES" sz="2200" b="1" u="sng" dirty="0"/>
              <a:t>los</a:t>
            </a:r>
            <a:r>
              <a:rPr lang="es-ES" sz="2200" dirty="0"/>
              <a:t> escuche.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u="sng" dirty="0"/>
              <a:t>C</a:t>
            </a:r>
            <a:r>
              <a:rPr lang="es-ES" sz="2200" b="1" u="sng" dirty="0"/>
              <a:t>ree que tienen</a:t>
            </a:r>
            <a:r>
              <a:rPr lang="es-ES" sz="2200" dirty="0"/>
              <a:t> motivos de sobra para </a:t>
            </a:r>
            <a:r>
              <a:rPr lang="es-ES" sz="2200" b="1" u="sng" dirty="0"/>
              <a:t>quejarse</a:t>
            </a:r>
            <a:r>
              <a:rPr lang="es-ES" sz="2200" dirty="0"/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Luego </a:t>
            </a:r>
            <a:r>
              <a:rPr lang="es-ES" sz="2200" b="1" u="sng" dirty="0"/>
              <a:t>se puso</a:t>
            </a:r>
            <a:r>
              <a:rPr lang="es-ES" sz="2200" dirty="0"/>
              <a:t> la mordaza en la boca.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Todos </a:t>
            </a:r>
            <a:r>
              <a:rPr lang="es-ES" sz="2200" b="1" u="sng" dirty="0"/>
              <a:t>guardaron</a:t>
            </a:r>
            <a:r>
              <a:rPr lang="es-ES" sz="2200" dirty="0"/>
              <a:t> unos minutos de silencio delante del ayuntamiento.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u="sng" dirty="0"/>
              <a:t>L</a:t>
            </a:r>
            <a:r>
              <a:rPr lang="es-ES" sz="2200" b="1" u="sng" dirty="0"/>
              <a:t>e</a:t>
            </a:r>
            <a:r>
              <a:rPr lang="es-ES" sz="2200" dirty="0"/>
              <a:t> parece terrible que el gobierno diera luz verde a la ley mordaza en 2015. </a:t>
            </a:r>
            <a:endParaRPr lang="es-ES" sz="2800" dirty="0"/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 Después de la protesta </a:t>
            </a:r>
            <a:r>
              <a:rPr lang="es-ES" sz="2200" b="1" u="sng" dirty="0"/>
              <a:t>se dio</a:t>
            </a:r>
            <a:r>
              <a:rPr lang="es-ES" sz="2200" b="1" dirty="0"/>
              <a:t> </a:t>
            </a:r>
            <a:r>
              <a:rPr lang="es-ES" sz="2200" dirty="0"/>
              <a:t>una vuelta para </a:t>
            </a:r>
            <a:r>
              <a:rPr lang="es-ES" sz="2200" b="1" u="sng" dirty="0"/>
              <a:t>relajarse</a:t>
            </a:r>
            <a:r>
              <a:rPr lang="es-ES" sz="2200" dirty="0"/>
              <a:t> un poco.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88132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0642"/>
            <a:ext cx="12192000" cy="517358"/>
          </a:xfrm>
          <a:prstGeom prst="rect">
            <a:avLst/>
          </a:prstGeom>
          <a:solidFill>
            <a:srgbClr val="99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683" y="133156"/>
            <a:ext cx="11630076" cy="679983"/>
          </a:xfrm>
          <a:solidFill>
            <a:schemeClr val="accent4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GB" b="1" dirty="0"/>
              <a:t>2. Manipulating the language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0683" y="932602"/>
            <a:ext cx="11630076" cy="461665"/>
          </a:xfrm>
          <a:prstGeom prst="rect">
            <a:avLst/>
          </a:prstGeom>
          <a:solidFill>
            <a:srgbClr val="F2EB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b="1" dirty="0" err="1"/>
              <a:t>Possessive</a:t>
            </a:r>
            <a:r>
              <a:rPr lang="es-ES" sz="2400" b="1" dirty="0"/>
              <a:t> </a:t>
            </a:r>
            <a:r>
              <a:rPr lang="es-ES" sz="2400" b="1" dirty="0" err="1"/>
              <a:t>adjectives</a:t>
            </a:r>
            <a:r>
              <a:rPr lang="es-ES" sz="2400" b="1" dirty="0"/>
              <a:t> and </a:t>
            </a:r>
            <a:r>
              <a:rPr lang="es-ES" sz="2400" b="1" dirty="0" err="1"/>
              <a:t>pronouns</a:t>
            </a:r>
            <a:r>
              <a:rPr lang="es-ES" sz="2400" b="1" dirty="0"/>
              <a:t>. </a:t>
            </a:r>
            <a:r>
              <a:rPr lang="en-US" sz="2400" dirty="0"/>
              <a:t>Underline </a:t>
            </a:r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elements</a:t>
            </a:r>
            <a:r>
              <a:rPr lang="es-ES" sz="2400" dirty="0"/>
              <a:t> </a:t>
            </a:r>
            <a:r>
              <a:rPr lang="es-ES" sz="2400" dirty="0" err="1"/>
              <a:t>you</a:t>
            </a:r>
            <a:r>
              <a:rPr lang="es-ES" sz="2400" dirty="0"/>
              <a:t> </a:t>
            </a:r>
            <a:r>
              <a:rPr lang="es-ES" sz="2400" dirty="0" err="1"/>
              <a:t>will</a:t>
            </a:r>
            <a:r>
              <a:rPr lang="es-ES" sz="2400" dirty="0"/>
              <a:t> </a:t>
            </a:r>
            <a:r>
              <a:rPr lang="es-ES" sz="2400" dirty="0" err="1"/>
              <a:t>need</a:t>
            </a:r>
            <a:r>
              <a:rPr lang="es-ES" sz="2400" dirty="0"/>
              <a:t> </a:t>
            </a:r>
            <a:r>
              <a:rPr lang="es-ES" sz="2400" dirty="0" err="1"/>
              <a:t>to</a:t>
            </a:r>
            <a:r>
              <a:rPr lang="es-ES" sz="2400" dirty="0"/>
              <a:t> </a:t>
            </a:r>
            <a:r>
              <a:rPr lang="es-ES" sz="2400" dirty="0" err="1"/>
              <a:t>adapt</a:t>
            </a:r>
            <a:r>
              <a:rPr lang="es-ES" sz="2400" dirty="0"/>
              <a:t>. 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60683" y="1576343"/>
            <a:ext cx="11630075" cy="44935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sz="2200" dirty="0"/>
              <a:t>No sé dónde está mi chaqueta.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Os daré un regalo para vuestro cumpleaños.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Me pregunto si mis padres me van a visitar.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No nos gusta que el gobierno nos quite nuestros derechos.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Nos duchamos por las mañanas para estar más frescos.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Les traeremos unos pasteles para que nos digan la verdad.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Marta me trajo unas galletas porque quería que le hiciera los deberes.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No sabemos dónde están nuestras pancartas.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Nos encanta el hecho de que nuestros artículos vayan a aparecer en el periódico de mi padre.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 Ana quería saber si mi hermano y yo (f) nos iríamos a vivir al extranjero si no tuviéramos trabajo.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 Aquí no puedo relajarme.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 Siguen compartiéndolos conmigo (f)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 Ayer seguimos arreglándolo en la oficina con Ana pero la máquina no nos funcionaba.  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1190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0642"/>
            <a:ext cx="12192000" cy="517358"/>
          </a:xfrm>
          <a:prstGeom prst="rect">
            <a:avLst/>
          </a:prstGeom>
          <a:solidFill>
            <a:srgbClr val="99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683" y="133156"/>
            <a:ext cx="11630076" cy="679983"/>
          </a:xfrm>
          <a:solidFill>
            <a:schemeClr val="accent4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GB" b="1" dirty="0"/>
              <a:t>2. Manipulating the language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0683" y="932602"/>
            <a:ext cx="11630076" cy="461665"/>
          </a:xfrm>
          <a:prstGeom prst="rect">
            <a:avLst/>
          </a:prstGeom>
          <a:solidFill>
            <a:srgbClr val="F2EB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b="1" dirty="0" err="1"/>
              <a:t>Possessive</a:t>
            </a:r>
            <a:r>
              <a:rPr lang="es-ES" sz="2400" b="1" dirty="0"/>
              <a:t> </a:t>
            </a:r>
            <a:r>
              <a:rPr lang="es-ES" sz="2400" b="1" dirty="0" err="1"/>
              <a:t>adjectives</a:t>
            </a:r>
            <a:r>
              <a:rPr lang="es-ES" sz="2400" b="1" dirty="0"/>
              <a:t> and </a:t>
            </a:r>
            <a:r>
              <a:rPr lang="es-ES" sz="2400" b="1" dirty="0" err="1"/>
              <a:t>pronouns</a:t>
            </a:r>
            <a:r>
              <a:rPr lang="es-ES" sz="2400" b="1" dirty="0"/>
              <a:t>. </a:t>
            </a:r>
            <a:r>
              <a:rPr lang="es-ES" sz="2400" dirty="0" err="1"/>
              <a:t>Adapt</a:t>
            </a:r>
            <a:r>
              <a:rPr lang="es-ES" sz="2400" dirty="0"/>
              <a:t> </a:t>
            </a:r>
            <a:r>
              <a:rPr lang="es-ES" sz="2400" dirty="0" err="1"/>
              <a:t>to</a:t>
            </a:r>
            <a:r>
              <a:rPr lang="es-ES" sz="2400" dirty="0"/>
              <a:t> </a:t>
            </a:r>
            <a:r>
              <a:rPr lang="es-ES" sz="2400" dirty="0" err="1"/>
              <a:t>the</a:t>
            </a:r>
            <a:r>
              <a:rPr lang="es-ES" sz="2400" dirty="0"/>
              <a:t> HE/SHE/IT/THEY </a:t>
            </a:r>
            <a:r>
              <a:rPr lang="es-ES" sz="2400" dirty="0" err="1"/>
              <a:t>form</a:t>
            </a:r>
            <a:r>
              <a:rPr lang="es-ES" sz="2400" dirty="0"/>
              <a:t>.  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80673" y="1576343"/>
            <a:ext cx="11809397" cy="44935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sz="2200" dirty="0"/>
              <a:t>No </a:t>
            </a:r>
            <a:r>
              <a:rPr lang="es-ES" sz="2200" b="1" u="sng" dirty="0"/>
              <a:t>sé</a:t>
            </a:r>
            <a:r>
              <a:rPr lang="es-ES" sz="2200" dirty="0"/>
              <a:t> dónde está </a:t>
            </a:r>
            <a:r>
              <a:rPr lang="es-ES" sz="2200" b="1" u="sng" dirty="0"/>
              <a:t>mi</a:t>
            </a:r>
            <a:r>
              <a:rPr lang="es-ES" sz="2200" dirty="0"/>
              <a:t> chaqueta.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b="1" u="sng" dirty="0"/>
              <a:t>Os</a:t>
            </a:r>
            <a:r>
              <a:rPr lang="es-ES" sz="2200" dirty="0"/>
              <a:t> </a:t>
            </a:r>
            <a:r>
              <a:rPr lang="es-ES" sz="2200" b="1" u="sng" dirty="0"/>
              <a:t>daré</a:t>
            </a:r>
            <a:r>
              <a:rPr lang="es-ES" sz="2200" dirty="0"/>
              <a:t> un regalo para </a:t>
            </a:r>
            <a:r>
              <a:rPr lang="es-ES" sz="2200" b="1" u="sng" dirty="0"/>
              <a:t>vuestro</a:t>
            </a:r>
            <a:r>
              <a:rPr lang="es-ES" sz="2200" dirty="0"/>
              <a:t> cumpleaños.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b="1" u="sng" dirty="0"/>
              <a:t>Me</a:t>
            </a:r>
            <a:r>
              <a:rPr lang="es-ES" sz="2200" dirty="0"/>
              <a:t> </a:t>
            </a:r>
            <a:r>
              <a:rPr lang="es-ES" sz="2200" b="1" u="sng" dirty="0"/>
              <a:t>pregunto</a:t>
            </a:r>
            <a:r>
              <a:rPr lang="es-ES" sz="2200" dirty="0"/>
              <a:t> si </a:t>
            </a:r>
            <a:r>
              <a:rPr lang="es-ES" sz="2200" b="1" u="sng" dirty="0"/>
              <a:t>mis</a:t>
            </a:r>
            <a:r>
              <a:rPr lang="es-ES" sz="2200" dirty="0"/>
              <a:t> padres </a:t>
            </a:r>
            <a:r>
              <a:rPr lang="es-ES" sz="2200" b="1" u="sng" dirty="0"/>
              <a:t>me</a:t>
            </a:r>
            <a:r>
              <a:rPr lang="es-ES" sz="2200" dirty="0"/>
              <a:t> van a visitar. (a </a:t>
            </a:r>
            <a:r>
              <a:rPr lang="es-ES" sz="2200" dirty="0" err="1"/>
              <a:t>woman</a:t>
            </a:r>
            <a:r>
              <a:rPr lang="es-ES" sz="2200" dirty="0"/>
              <a:t> </a:t>
            </a:r>
            <a:r>
              <a:rPr lang="es-ES" sz="2200" dirty="0" err="1"/>
              <a:t>speaking</a:t>
            </a:r>
            <a:r>
              <a:rPr lang="es-ES" sz="2200" dirty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No </a:t>
            </a:r>
            <a:r>
              <a:rPr lang="es-ES" sz="2200" b="1" u="sng" dirty="0"/>
              <a:t>nos gusta</a:t>
            </a:r>
            <a:r>
              <a:rPr lang="es-ES" sz="2200" b="1" dirty="0"/>
              <a:t> </a:t>
            </a:r>
            <a:r>
              <a:rPr lang="es-ES" sz="2200" dirty="0"/>
              <a:t>que el gobierno </a:t>
            </a:r>
            <a:r>
              <a:rPr lang="es-ES" sz="2200" b="1" u="sng" dirty="0"/>
              <a:t>nos</a:t>
            </a:r>
            <a:r>
              <a:rPr lang="es-ES" sz="2200" dirty="0"/>
              <a:t> quite </a:t>
            </a:r>
            <a:r>
              <a:rPr lang="es-ES" sz="2200" b="1" u="sng" dirty="0"/>
              <a:t>nuestros</a:t>
            </a:r>
            <a:r>
              <a:rPr lang="es-ES" sz="2200" dirty="0"/>
              <a:t> derechos.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b="1" u="sng" dirty="0"/>
              <a:t>Nos duchamos</a:t>
            </a:r>
            <a:r>
              <a:rPr lang="es-ES" sz="2200" b="1" dirty="0"/>
              <a:t> </a:t>
            </a:r>
            <a:r>
              <a:rPr lang="es-ES" sz="2200" dirty="0"/>
              <a:t>por las mañanas para estar más frescos.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Les </a:t>
            </a:r>
            <a:r>
              <a:rPr lang="es-ES" sz="2200" b="1" u="sng" dirty="0"/>
              <a:t>traeremos</a:t>
            </a:r>
            <a:r>
              <a:rPr lang="es-ES" sz="2200" dirty="0"/>
              <a:t> unos pasteles para que </a:t>
            </a:r>
            <a:r>
              <a:rPr lang="es-ES" sz="2200" b="1" u="sng" dirty="0"/>
              <a:t>nos</a:t>
            </a:r>
            <a:r>
              <a:rPr lang="es-ES" sz="2200" dirty="0"/>
              <a:t> digan la verdad.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Marta </a:t>
            </a:r>
            <a:r>
              <a:rPr lang="es-ES" sz="2200" b="1" u="sng" dirty="0"/>
              <a:t>me</a:t>
            </a:r>
            <a:r>
              <a:rPr lang="es-ES" sz="2200" dirty="0"/>
              <a:t> trajo unas galletas porque quería que le hiciera los deberes.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No </a:t>
            </a:r>
            <a:r>
              <a:rPr lang="es-ES" sz="2200" b="1" u="sng" dirty="0"/>
              <a:t>sabemos</a:t>
            </a:r>
            <a:r>
              <a:rPr lang="es-ES" sz="2200" dirty="0"/>
              <a:t> dónde están </a:t>
            </a:r>
            <a:r>
              <a:rPr lang="es-ES" sz="2200" b="1" u="sng" dirty="0"/>
              <a:t>nuestras</a:t>
            </a:r>
            <a:r>
              <a:rPr lang="es-ES" sz="2200" dirty="0"/>
              <a:t> pancartas.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b="1" u="sng" dirty="0"/>
              <a:t>Nos encanta</a:t>
            </a:r>
            <a:r>
              <a:rPr lang="es-ES" sz="2200" b="1" dirty="0"/>
              <a:t> </a:t>
            </a:r>
            <a:r>
              <a:rPr lang="es-ES" sz="2200" dirty="0"/>
              <a:t>el hecho de que </a:t>
            </a:r>
            <a:r>
              <a:rPr lang="es-ES" sz="2200" b="1" u="sng" dirty="0"/>
              <a:t>nuestros</a:t>
            </a:r>
            <a:r>
              <a:rPr lang="es-ES" sz="2200" dirty="0"/>
              <a:t> artículos vayan a aparecer en el periódico de </a:t>
            </a:r>
            <a:r>
              <a:rPr lang="es-ES" sz="2200" b="1" u="sng" dirty="0"/>
              <a:t>mi</a:t>
            </a:r>
            <a:r>
              <a:rPr lang="es-ES" sz="2200" dirty="0"/>
              <a:t> padre.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 Ana quería saber si </a:t>
            </a:r>
            <a:r>
              <a:rPr lang="es-ES" sz="2200" b="1" u="sng" dirty="0"/>
              <a:t>mi hermano y yo</a:t>
            </a:r>
            <a:r>
              <a:rPr lang="es-ES" sz="2200" dirty="0"/>
              <a:t> (f) </a:t>
            </a:r>
            <a:r>
              <a:rPr lang="es-ES" sz="2200" b="1" u="sng" dirty="0"/>
              <a:t>nos</a:t>
            </a:r>
            <a:r>
              <a:rPr lang="es-ES" sz="2200" dirty="0"/>
              <a:t> </a:t>
            </a:r>
            <a:r>
              <a:rPr lang="es-ES" sz="2200" b="1" u="sng" dirty="0"/>
              <a:t>iríamos</a:t>
            </a:r>
            <a:r>
              <a:rPr lang="es-ES" sz="2200" dirty="0"/>
              <a:t> a vivir al extranjero si no </a:t>
            </a:r>
            <a:r>
              <a:rPr lang="es-ES" sz="2200" b="1" u="sng" dirty="0"/>
              <a:t>tuviéramos</a:t>
            </a:r>
            <a:r>
              <a:rPr lang="es-ES" sz="2200" dirty="0"/>
              <a:t> trabajo.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 </a:t>
            </a:r>
            <a:r>
              <a:rPr lang="es-ES" sz="2200" b="1" u="sng" dirty="0"/>
              <a:t>Aquí</a:t>
            </a:r>
            <a:r>
              <a:rPr lang="es-ES" sz="2200" dirty="0"/>
              <a:t> no </a:t>
            </a:r>
            <a:r>
              <a:rPr lang="es-ES" sz="2200" b="1" u="sng" dirty="0"/>
              <a:t>puedo</a:t>
            </a:r>
            <a:r>
              <a:rPr lang="es-ES" sz="2200" dirty="0"/>
              <a:t> </a:t>
            </a:r>
            <a:r>
              <a:rPr lang="es-ES" sz="2200" b="1" u="sng" dirty="0"/>
              <a:t>relajarme</a:t>
            </a:r>
            <a:r>
              <a:rPr lang="es-ES" sz="2200" dirty="0"/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 Siguen compartiéndolos </a:t>
            </a:r>
            <a:r>
              <a:rPr lang="es-ES" sz="2200" b="1" u="sng" dirty="0"/>
              <a:t>conmigo</a:t>
            </a:r>
            <a:r>
              <a:rPr lang="es-ES" sz="2200" dirty="0"/>
              <a:t> (f)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 Ayer </a:t>
            </a:r>
            <a:r>
              <a:rPr lang="es-ES" sz="2200" b="1" u="sng" dirty="0"/>
              <a:t>seguimos</a:t>
            </a:r>
            <a:r>
              <a:rPr lang="es-ES" sz="2200" dirty="0"/>
              <a:t> arreglándolo en la oficina con Ana pero la máquina no </a:t>
            </a:r>
            <a:r>
              <a:rPr lang="es-ES" sz="2200" b="1" u="sng" dirty="0"/>
              <a:t>nos</a:t>
            </a:r>
            <a:r>
              <a:rPr lang="es-ES" sz="2200" dirty="0"/>
              <a:t> funcionaba.  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53380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0642"/>
            <a:ext cx="12192000" cy="517358"/>
          </a:xfrm>
          <a:prstGeom prst="rect">
            <a:avLst/>
          </a:prstGeom>
          <a:solidFill>
            <a:srgbClr val="99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683" y="133156"/>
            <a:ext cx="11630076" cy="679983"/>
          </a:xfrm>
          <a:solidFill>
            <a:schemeClr val="accent4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GB" b="1" dirty="0"/>
              <a:t>2. Manipulating the language		ANSWERS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0683" y="932602"/>
            <a:ext cx="11630076" cy="461665"/>
          </a:xfrm>
          <a:prstGeom prst="rect">
            <a:avLst/>
          </a:prstGeom>
          <a:solidFill>
            <a:srgbClr val="F2EB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b="1" dirty="0" err="1"/>
              <a:t>Possessive</a:t>
            </a:r>
            <a:r>
              <a:rPr lang="es-ES" sz="2400" b="1" dirty="0"/>
              <a:t> </a:t>
            </a:r>
            <a:r>
              <a:rPr lang="es-ES" sz="2400" b="1" dirty="0" err="1"/>
              <a:t>adjectives</a:t>
            </a:r>
            <a:r>
              <a:rPr lang="es-ES" sz="2400" b="1" dirty="0"/>
              <a:t> and </a:t>
            </a:r>
            <a:r>
              <a:rPr lang="es-ES" sz="2400" b="1" dirty="0" err="1"/>
              <a:t>pronouns</a:t>
            </a:r>
            <a:r>
              <a:rPr lang="es-ES" sz="2400" b="1" dirty="0"/>
              <a:t>. 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80673" y="1576343"/>
            <a:ext cx="11809397" cy="44935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sz="2200" dirty="0"/>
              <a:t>No </a:t>
            </a:r>
            <a:r>
              <a:rPr lang="es-ES" sz="2200" b="1" u="sng" dirty="0"/>
              <a:t>sabe</a:t>
            </a:r>
            <a:r>
              <a:rPr lang="es-ES" sz="2200" dirty="0"/>
              <a:t> dónde está </a:t>
            </a:r>
            <a:r>
              <a:rPr lang="es-ES" sz="2200" b="1" u="sng" dirty="0"/>
              <a:t>su</a:t>
            </a:r>
            <a:r>
              <a:rPr lang="es-ES" sz="2200" dirty="0"/>
              <a:t> chaqueta.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b="1" u="sng" dirty="0"/>
              <a:t>Les</a:t>
            </a:r>
            <a:r>
              <a:rPr lang="es-ES" sz="2200" dirty="0"/>
              <a:t> </a:t>
            </a:r>
            <a:r>
              <a:rPr lang="es-ES" sz="2200" b="1" u="sng" dirty="0"/>
              <a:t>dará</a:t>
            </a:r>
            <a:r>
              <a:rPr lang="es-ES" sz="2200" dirty="0"/>
              <a:t> un regalo para </a:t>
            </a:r>
            <a:r>
              <a:rPr lang="es-ES" sz="2200" b="1" u="sng" dirty="0"/>
              <a:t>su</a:t>
            </a:r>
            <a:r>
              <a:rPr lang="es-ES" sz="2200" dirty="0"/>
              <a:t> cumpleaños.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b="1" u="sng" dirty="0"/>
              <a:t>Se</a:t>
            </a:r>
            <a:r>
              <a:rPr lang="es-ES" sz="2200" dirty="0"/>
              <a:t> </a:t>
            </a:r>
            <a:r>
              <a:rPr lang="es-ES" sz="2200" b="1" u="sng" dirty="0"/>
              <a:t>pregunta</a:t>
            </a:r>
            <a:r>
              <a:rPr lang="es-ES" sz="2200" dirty="0"/>
              <a:t> si </a:t>
            </a:r>
            <a:r>
              <a:rPr lang="es-ES" sz="2200" b="1" u="sng" dirty="0"/>
              <a:t>sus</a:t>
            </a:r>
            <a:r>
              <a:rPr lang="es-ES" sz="2200" dirty="0"/>
              <a:t> padres </a:t>
            </a:r>
            <a:r>
              <a:rPr lang="es-ES" sz="2200" b="1" u="sng" dirty="0"/>
              <a:t>la</a:t>
            </a:r>
            <a:r>
              <a:rPr lang="es-ES" sz="2200" dirty="0"/>
              <a:t> van a visitar. (a </a:t>
            </a:r>
            <a:r>
              <a:rPr lang="es-ES" sz="2200" dirty="0" err="1"/>
              <a:t>woman</a:t>
            </a:r>
            <a:r>
              <a:rPr lang="es-ES" sz="2200" dirty="0"/>
              <a:t> </a:t>
            </a:r>
            <a:r>
              <a:rPr lang="es-ES" sz="2200" dirty="0" err="1"/>
              <a:t>speaking</a:t>
            </a:r>
            <a:r>
              <a:rPr lang="es-ES" sz="2200" dirty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No </a:t>
            </a:r>
            <a:r>
              <a:rPr lang="es-ES" sz="2200" b="1" u="sng" dirty="0"/>
              <a:t>les gusta</a:t>
            </a:r>
            <a:r>
              <a:rPr lang="es-ES" sz="2200" b="1" dirty="0"/>
              <a:t> </a:t>
            </a:r>
            <a:r>
              <a:rPr lang="es-ES" sz="2200" dirty="0"/>
              <a:t>que el gobierno </a:t>
            </a:r>
            <a:r>
              <a:rPr lang="es-ES" sz="2200" b="1" u="sng" dirty="0"/>
              <a:t>les</a:t>
            </a:r>
            <a:r>
              <a:rPr lang="es-ES" sz="2200" dirty="0"/>
              <a:t> quite </a:t>
            </a:r>
            <a:r>
              <a:rPr lang="es-ES" sz="2200" b="1" u="sng" dirty="0"/>
              <a:t>sus</a:t>
            </a:r>
            <a:r>
              <a:rPr lang="es-ES" sz="2200" dirty="0"/>
              <a:t> derechos.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b="1" u="sng" dirty="0"/>
              <a:t>Se duchan</a:t>
            </a:r>
            <a:r>
              <a:rPr lang="es-ES" sz="2200" b="1" dirty="0"/>
              <a:t> </a:t>
            </a:r>
            <a:r>
              <a:rPr lang="es-ES" sz="2200" dirty="0"/>
              <a:t>por las mañanas para estar más frescos.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Les </a:t>
            </a:r>
            <a:r>
              <a:rPr lang="es-ES" sz="2200" b="1" u="sng" dirty="0"/>
              <a:t>traerán</a:t>
            </a:r>
            <a:r>
              <a:rPr lang="es-ES" sz="2200" dirty="0"/>
              <a:t> unos pasteles para que </a:t>
            </a:r>
            <a:r>
              <a:rPr lang="es-ES" sz="2200" b="1" u="sng" dirty="0"/>
              <a:t>les</a:t>
            </a:r>
            <a:r>
              <a:rPr lang="es-ES" sz="2200" dirty="0"/>
              <a:t> digan la verdad.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Marta </a:t>
            </a:r>
            <a:r>
              <a:rPr lang="es-ES" sz="2200" b="1" u="sng" dirty="0"/>
              <a:t>le</a:t>
            </a:r>
            <a:r>
              <a:rPr lang="es-ES" sz="2200" dirty="0"/>
              <a:t> trajo unas galletas porque quería que le hiciera los deberes.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No </a:t>
            </a:r>
            <a:r>
              <a:rPr lang="es-ES" sz="2200" b="1" u="sng" dirty="0"/>
              <a:t>saben</a:t>
            </a:r>
            <a:r>
              <a:rPr lang="es-ES" sz="2200" dirty="0"/>
              <a:t> dónde están </a:t>
            </a:r>
            <a:r>
              <a:rPr lang="es-ES" sz="2200" b="1" u="sng" dirty="0"/>
              <a:t>sus</a:t>
            </a:r>
            <a:r>
              <a:rPr lang="es-ES" sz="2200" dirty="0"/>
              <a:t> pancartas.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b="1" u="sng" dirty="0"/>
              <a:t>Les encanta</a:t>
            </a:r>
            <a:r>
              <a:rPr lang="es-ES" sz="2200" b="1" dirty="0"/>
              <a:t> </a:t>
            </a:r>
            <a:r>
              <a:rPr lang="es-ES" sz="2200" dirty="0"/>
              <a:t>el hecho de que </a:t>
            </a:r>
            <a:r>
              <a:rPr lang="es-ES" sz="2200" b="1" u="sng" dirty="0"/>
              <a:t>sus</a:t>
            </a:r>
            <a:r>
              <a:rPr lang="es-ES" sz="2200" dirty="0"/>
              <a:t> artículos vayan a aparecer en el periódico de </a:t>
            </a:r>
            <a:r>
              <a:rPr lang="es-ES" sz="2200" b="1" u="sng" dirty="0"/>
              <a:t>su</a:t>
            </a:r>
            <a:r>
              <a:rPr lang="es-ES" sz="2200" dirty="0"/>
              <a:t> padre.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 Ana quería saber si </a:t>
            </a:r>
            <a:r>
              <a:rPr lang="es-ES" sz="2200" b="1" u="sng" dirty="0"/>
              <a:t>su hermano y ella</a:t>
            </a:r>
            <a:r>
              <a:rPr lang="es-ES" sz="2200" dirty="0"/>
              <a:t> (f) </a:t>
            </a:r>
            <a:r>
              <a:rPr lang="es-ES" sz="2200" b="1" u="sng" dirty="0"/>
              <a:t>se</a:t>
            </a:r>
            <a:r>
              <a:rPr lang="es-ES" sz="2200" dirty="0"/>
              <a:t> </a:t>
            </a:r>
            <a:r>
              <a:rPr lang="es-ES" sz="2200" b="1" u="sng" dirty="0"/>
              <a:t>irían</a:t>
            </a:r>
            <a:r>
              <a:rPr lang="es-ES" sz="2200" dirty="0"/>
              <a:t> a vivir al extranjero si no </a:t>
            </a:r>
            <a:r>
              <a:rPr lang="es-ES" sz="2200" b="1" u="sng" dirty="0"/>
              <a:t>tuvieran</a:t>
            </a:r>
            <a:r>
              <a:rPr lang="es-ES" sz="2200" dirty="0"/>
              <a:t> trabajo.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 </a:t>
            </a:r>
            <a:r>
              <a:rPr lang="es-ES" sz="2200" b="1" u="sng" dirty="0"/>
              <a:t>Ahí</a:t>
            </a:r>
            <a:r>
              <a:rPr lang="es-ES" sz="2200" dirty="0"/>
              <a:t> no </a:t>
            </a:r>
            <a:r>
              <a:rPr lang="es-ES" sz="2200" b="1" u="sng" dirty="0"/>
              <a:t>puede</a:t>
            </a:r>
            <a:r>
              <a:rPr lang="es-ES" sz="2200" dirty="0"/>
              <a:t> </a:t>
            </a:r>
            <a:r>
              <a:rPr lang="es-ES" sz="2200" b="1" u="sng" dirty="0"/>
              <a:t>relajarse</a:t>
            </a:r>
            <a:r>
              <a:rPr lang="es-ES" sz="2200" dirty="0"/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 Siguen compartiéndolos </a:t>
            </a:r>
            <a:r>
              <a:rPr lang="es-ES" sz="2200" b="1" u="sng" dirty="0"/>
              <a:t>con ella.</a:t>
            </a:r>
            <a:r>
              <a:rPr lang="es-ES" sz="2200" dirty="0"/>
              <a:t> (f)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200" dirty="0"/>
              <a:t> Ayer </a:t>
            </a:r>
            <a:r>
              <a:rPr lang="es-ES" sz="2200" b="1" u="sng" dirty="0"/>
              <a:t>siguieron</a:t>
            </a:r>
            <a:r>
              <a:rPr lang="es-ES" sz="2200" dirty="0"/>
              <a:t> arreglándolo en la oficina con Ana pero la máquina no </a:t>
            </a:r>
            <a:r>
              <a:rPr lang="es-ES" sz="2200" b="1" u="sng" dirty="0"/>
              <a:t>les</a:t>
            </a:r>
            <a:r>
              <a:rPr lang="es-ES" sz="2200" dirty="0"/>
              <a:t> funcionaba.  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74579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1771</TotalTime>
  <Words>2077</Words>
  <Application>Microsoft Office PowerPoint</Application>
  <PresentationFormat>Custom</PresentationFormat>
  <Paragraphs>187</Paragraphs>
  <Slides>13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Los resúmenes</vt:lpstr>
      <vt:lpstr>Our tips for the summary (content)!!!</vt:lpstr>
      <vt:lpstr>Our tips for the summary (language)!!!</vt:lpstr>
      <vt:lpstr>1. Manipulating the language </vt:lpstr>
      <vt:lpstr>1. Manipulating the language </vt:lpstr>
      <vt:lpstr>1. Manipulating the language   ANSWERS </vt:lpstr>
      <vt:lpstr>2. Manipulating the language </vt:lpstr>
      <vt:lpstr>2. Manipulating the language </vt:lpstr>
      <vt:lpstr>2. Manipulating the language  ANSWERS </vt:lpstr>
      <vt:lpstr>3. Proof reading </vt:lpstr>
      <vt:lpstr>3. Proof reading     ANSWERS</vt:lpstr>
      <vt:lpstr>1. Manipulating the language   Support </vt:lpstr>
      <vt:lpstr>2. Manipulating the language    Support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tarjeta</dc:title>
  <dc:creator>Sara Jaén</dc:creator>
  <cp:lastModifiedBy>Yenny Wakeham</cp:lastModifiedBy>
  <cp:revision>40</cp:revision>
  <dcterms:created xsi:type="dcterms:W3CDTF">2019-02-11T23:07:54Z</dcterms:created>
  <dcterms:modified xsi:type="dcterms:W3CDTF">2019-11-04T22:49:58Z</dcterms:modified>
</cp:coreProperties>
</file>