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50C12-EA0C-42EC-A15D-9AFD82FF1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1516A-93E5-4563-AA36-9305AC919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ACB98-0295-4616-A796-7FED696A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9E34E-7A67-4921-B64B-C784B203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55C34-43C2-4C4E-8E04-4E0779F9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8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171E9-B8BB-4F6A-849E-D95550FE8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46F5-C5FC-4F31-B81A-992FD0FDA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EAD7E-85C7-4F41-9017-2842FFFE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FC47-2BBD-42B7-BA55-63C184DE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966A6-EBCD-44AC-B029-8871566F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85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67ED0-A2D1-4956-8CF3-21B2BC7C7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7E5E5-E63E-4DFB-9173-BA2ECCFFF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75136-81B1-4B91-90AC-C2B2D9707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BBD84-BA1A-4E26-8E16-331EB79E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9749C-A4E3-40B5-AE36-AC484FFD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15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3321A-CAEF-43B7-A5AB-268008CD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DC818-CB52-4F46-A263-C6E8EC438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B3648-305D-4C8C-9780-37388E7E1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43396-F130-4459-A4BD-B26CF10B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18B18-4532-42AE-BDCF-76F5A836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68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FFCE-4BA4-4584-80E8-AC218481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E4833-B3B3-479E-867B-B7FE16F58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45F71-221C-4C4F-9279-0C32F95BB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9492-DA16-4D4C-BD64-003DEC80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1BCCC-ACE1-4409-8721-ABB05E9D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9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3B64-1AE8-44AC-9EEF-CFFA62B2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CC2DF-65A1-4534-A1D0-0B4F2D5DA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2EF4B-F55A-471E-B889-168A09EE1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96253-A0A4-46DF-B373-DF0678E9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95AD9-8525-42D8-A5E3-DD4AD8922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29541-99B7-4593-82EF-900AD5F2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37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19CD2-BA62-4D2F-A73C-D984F835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5754B-5AF0-411D-87EB-D6EB4F2AB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5283D-474A-46F8-B41E-C4B58AA83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763B5-F44E-4AF7-8330-B82D29E44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8EA021-B243-4B14-A5EB-497B02852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C9948-0695-4B6B-B0B3-807BBF783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5C72C-6C35-4A49-96EC-34F34865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BD4B89-93F8-4170-98E2-F7E89AA9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3DEE-3269-4C56-AA1E-1BE466302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3D81CF-7F7D-46B2-924A-77C4C652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98198-D437-443B-A098-0AB9DA02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BEE92-75A7-4B3D-B7F9-3EBB6A51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5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9CC01-6EAE-4C14-9229-8D37232D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3BC5D-9A27-4761-8AA0-C96796C8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9E806-5FA9-4F4E-A2A6-4A1454B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9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D1D3-4BC8-4D96-88E1-A1043FB6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A22AD-5CE8-492A-A600-0B5A60309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6F7-AB4F-4F1B-AFB0-A960AD52C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A7FEC-B3C7-48B3-A566-F903C8AE5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B6892-05DF-455D-93C2-6268B00C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3159-6BB7-422D-AEAE-F47F3A68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74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5D58-1588-496C-8710-CC545260E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0818FC-AAFA-4B28-A318-F26A32155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A9A1D-6AAA-4466-9C97-3EC81049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12AB3-1839-440E-81AB-4E23355F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DCFCB-3B44-4706-8EC7-4D8C0CF29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4A628-B899-4A04-96AE-91BEDD091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93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1B91C-EC7E-4BA8-BB44-87787CF1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17FA2-1025-4991-B4E4-F44DC85D8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448CC-2847-476A-88D2-67F66CD4B4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87E5C-D53D-41E8-B173-B0D1AABF6CA7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96A78-113A-40BF-A9A7-406A09301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39545-D671-4936-A8FD-ECE38FA68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C3B6-5E93-4612-A3CE-FAECCFF9E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86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33D34-77A8-4A0F-AF83-43F483FFB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4" y="139094"/>
            <a:ext cx="11076398" cy="888322"/>
          </a:xfrm>
        </p:spPr>
        <p:txBody>
          <a:bodyPr/>
          <a:lstStyle/>
          <a:p>
            <a:r>
              <a:rPr lang="en-US" dirty="0" err="1"/>
              <a:t>Unicef</a:t>
            </a:r>
            <a:r>
              <a:rPr lang="en-US" dirty="0"/>
              <a:t> UK goals as set out in annual report 2018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64295EB-C976-43CA-A20B-6ED410E600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4845" y="1039546"/>
            <a:ext cx="8209052" cy="57979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072" y="5810596"/>
            <a:ext cx="2292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Unicef</a:t>
            </a:r>
            <a:r>
              <a:rPr lang="en-GB" dirty="0" smtClean="0"/>
              <a:t> UK annual report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52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05054F-87FA-48DC-91C1-0F90DB473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21255" y="706669"/>
            <a:ext cx="6181725" cy="60007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B77EBD-E0E3-4CA2-A594-86D27D73DFED}"/>
              </a:ext>
            </a:extLst>
          </p:cNvPr>
          <p:cNvSpPr txBox="1"/>
          <p:nvPr/>
        </p:nvSpPr>
        <p:spPr>
          <a:xfrm>
            <a:off x="251072" y="190368"/>
            <a:ext cx="6651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Unicef</a:t>
            </a:r>
            <a:r>
              <a:rPr lang="en-US" sz="2400" dirty="0"/>
              <a:t> UK 2018 Performance against KPIs  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D01AC-0F9C-4D22-97A1-9EB813B2A2DD}"/>
              </a:ext>
            </a:extLst>
          </p:cNvPr>
          <p:cNvSpPr txBox="1"/>
          <p:nvPr/>
        </p:nvSpPr>
        <p:spPr>
          <a:xfrm>
            <a:off x="251072" y="3047682"/>
            <a:ext cx="665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Green = good</a:t>
            </a:r>
          </a:p>
          <a:p>
            <a:r>
              <a:rPr lang="en-US" dirty="0"/>
              <a:t>Amber = could improve</a:t>
            </a:r>
          </a:p>
          <a:p>
            <a:r>
              <a:rPr lang="en-US" dirty="0"/>
              <a:t>Red = needs improvement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723562-24D5-4259-99AA-AFD0952A4110}"/>
              </a:ext>
            </a:extLst>
          </p:cNvPr>
          <p:cNvSpPr txBox="1"/>
          <p:nvPr/>
        </p:nvSpPr>
        <p:spPr>
          <a:xfrm>
            <a:off x="7297432" y="6057153"/>
            <a:ext cx="1788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of brand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072" y="5810596"/>
            <a:ext cx="2292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Unicef</a:t>
            </a:r>
            <a:r>
              <a:rPr lang="en-GB" dirty="0" smtClean="0"/>
              <a:t> UK annual report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30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Unicef UK goals as set out in annual report 2018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Unicef UK goals as set out in annual report 2018</dc:title>
  <dc:creator>Ilse Howling</dc:creator>
  <cp:lastModifiedBy>Ilse Howling</cp:lastModifiedBy>
  <cp:revision>2</cp:revision>
  <dcterms:created xsi:type="dcterms:W3CDTF">2019-11-03T09:27:22Z</dcterms:created>
  <dcterms:modified xsi:type="dcterms:W3CDTF">2019-11-18T13:27:51Z</dcterms:modified>
</cp:coreProperties>
</file>