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2DE472-BD84-4781-BBAD-B82D6984CA6B}" v="53" dt="2021-10-15T11:45:35.9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4" autoAdjust="0"/>
    <p:restoredTop sz="94660"/>
  </p:normalViewPr>
  <p:slideViewPr>
    <p:cSldViewPr snapToGrid="0">
      <p:cViewPr varScale="1">
        <p:scale>
          <a:sx n="52" d="100"/>
          <a:sy n="52" d="100"/>
        </p:scale>
        <p:origin x="42" y="123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Stepney" userId="a2de5bdd-a7a4-4e58-ab6a-44a1ff5b4569" providerId="ADAL" clId="{4B2DE472-BD84-4781-BBAD-B82D6984CA6B}"/>
    <pc:docChg chg="undo redo custSel addSld modSld">
      <pc:chgData name="Emma Stepney" userId="a2de5bdd-a7a4-4e58-ab6a-44a1ff5b4569" providerId="ADAL" clId="{4B2DE472-BD84-4781-BBAD-B82D6984CA6B}" dt="2021-10-15T11:46:59.478" v="1223" actId="20577"/>
      <pc:docMkLst>
        <pc:docMk/>
      </pc:docMkLst>
      <pc:sldChg chg="addSp modSp mod setBg">
        <pc:chgData name="Emma Stepney" userId="a2de5bdd-a7a4-4e58-ab6a-44a1ff5b4569" providerId="ADAL" clId="{4B2DE472-BD84-4781-BBAD-B82D6984CA6B}" dt="2021-10-15T11:29:22.634" v="94" actId="26606"/>
        <pc:sldMkLst>
          <pc:docMk/>
          <pc:sldMk cId="2333917906" sldId="256"/>
        </pc:sldMkLst>
        <pc:spChg chg="mod">
          <ac:chgData name="Emma Stepney" userId="a2de5bdd-a7a4-4e58-ab6a-44a1ff5b4569" providerId="ADAL" clId="{4B2DE472-BD84-4781-BBAD-B82D6984CA6B}" dt="2021-10-15T11:29:22.634" v="94" actId="26606"/>
          <ac:spMkLst>
            <pc:docMk/>
            <pc:sldMk cId="2333917906" sldId="256"/>
            <ac:spMk id="2" creationId="{00000000-0000-0000-0000-000000000000}"/>
          </ac:spMkLst>
        </pc:spChg>
        <pc:spChg chg="mod">
          <ac:chgData name="Emma Stepney" userId="a2de5bdd-a7a4-4e58-ab6a-44a1ff5b4569" providerId="ADAL" clId="{4B2DE472-BD84-4781-BBAD-B82D6984CA6B}" dt="2021-10-15T11:29:22.634" v="94" actId="26606"/>
          <ac:spMkLst>
            <pc:docMk/>
            <pc:sldMk cId="2333917906" sldId="256"/>
            <ac:spMk id="3" creationId="{00000000-0000-0000-0000-000000000000}"/>
          </ac:spMkLst>
        </pc:spChg>
        <pc:spChg chg="add">
          <ac:chgData name="Emma Stepney" userId="a2de5bdd-a7a4-4e58-ab6a-44a1ff5b4569" providerId="ADAL" clId="{4B2DE472-BD84-4781-BBAD-B82D6984CA6B}" dt="2021-10-15T11:29:22.634" v="94" actId="26606"/>
          <ac:spMkLst>
            <pc:docMk/>
            <pc:sldMk cId="2333917906" sldId="256"/>
            <ac:spMk id="8" creationId="{F12E7CC5-C78B-4EBD-9565-3FA00FAA6CF2}"/>
          </ac:spMkLst>
        </pc:spChg>
        <pc:spChg chg="add">
          <ac:chgData name="Emma Stepney" userId="a2de5bdd-a7a4-4e58-ab6a-44a1ff5b4569" providerId="ADAL" clId="{4B2DE472-BD84-4781-BBAD-B82D6984CA6B}" dt="2021-10-15T11:29:22.634" v="94" actId="26606"/>
          <ac:spMkLst>
            <pc:docMk/>
            <pc:sldMk cId="2333917906" sldId="256"/>
            <ac:spMk id="10" creationId="{3A4529A5-F675-429F-8044-01372BB13422}"/>
          </ac:spMkLst>
        </pc:spChg>
        <pc:spChg chg="add">
          <ac:chgData name="Emma Stepney" userId="a2de5bdd-a7a4-4e58-ab6a-44a1ff5b4569" providerId="ADAL" clId="{4B2DE472-BD84-4781-BBAD-B82D6984CA6B}" dt="2021-10-15T11:29:22.634" v="94" actId="26606"/>
          <ac:spMkLst>
            <pc:docMk/>
            <pc:sldMk cId="2333917906" sldId="256"/>
            <ac:spMk id="12" creationId="{32C5B66D-E390-4A14-AB60-69626CBF294E}"/>
          </ac:spMkLst>
        </pc:spChg>
        <pc:spChg chg="add">
          <ac:chgData name="Emma Stepney" userId="a2de5bdd-a7a4-4e58-ab6a-44a1ff5b4569" providerId="ADAL" clId="{4B2DE472-BD84-4781-BBAD-B82D6984CA6B}" dt="2021-10-15T11:29:22.634" v="94" actId="26606"/>
          <ac:spMkLst>
            <pc:docMk/>
            <pc:sldMk cId="2333917906" sldId="256"/>
            <ac:spMk id="14" creationId="{646273DA-F933-4D17-A5FE-B1EF87FD7A20}"/>
          </ac:spMkLst>
        </pc:spChg>
      </pc:sldChg>
      <pc:sldChg chg="addSp delSp modSp mod setBg">
        <pc:chgData name="Emma Stepney" userId="a2de5bdd-a7a4-4e58-ab6a-44a1ff5b4569" providerId="ADAL" clId="{4B2DE472-BD84-4781-BBAD-B82D6984CA6B}" dt="2021-10-15T11:25:14.857" v="66" actId="26606"/>
        <pc:sldMkLst>
          <pc:docMk/>
          <pc:sldMk cId="1745911004" sldId="257"/>
        </pc:sldMkLst>
        <pc:spChg chg="add del">
          <ac:chgData name="Emma Stepney" userId="a2de5bdd-a7a4-4e58-ab6a-44a1ff5b4569" providerId="ADAL" clId="{4B2DE472-BD84-4781-BBAD-B82D6984CA6B}" dt="2021-10-15T11:25:14.854" v="65" actId="26606"/>
          <ac:spMkLst>
            <pc:docMk/>
            <pc:sldMk cId="1745911004" sldId="257"/>
            <ac:spMk id="13" creationId="{E1750109-3B91-4506-B997-0CD8E35A1488}"/>
          </ac:spMkLst>
        </pc:spChg>
        <pc:spChg chg="add del">
          <ac:chgData name="Emma Stepney" userId="a2de5bdd-a7a4-4e58-ab6a-44a1ff5b4569" providerId="ADAL" clId="{4B2DE472-BD84-4781-BBAD-B82D6984CA6B}" dt="2021-10-15T11:25:14.854" v="65" actId="26606"/>
          <ac:spMkLst>
            <pc:docMk/>
            <pc:sldMk cId="1745911004" sldId="257"/>
            <ac:spMk id="15" creationId="{E72D8D1B-59F6-4FF3-8547-9BBB6129F2FA}"/>
          </ac:spMkLst>
        </pc:spChg>
        <pc:spChg chg="add del">
          <ac:chgData name="Emma Stepney" userId="a2de5bdd-a7a4-4e58-ab6a-44a1ff5b4569" providerId="ADAL" clId="{4B2DE472-BD84-4781-BBAD-B82D6984CA6B}" dt="2021-10-15T11:25:14.854" v="65" actId="26606"/>
          <ac:spMkLst>
            <pc:docMk/>
            <pc:sldMk cId="1745911004" sldId="257"/>
            <ac:spMk id="17" creationId="{14044C96-7CFD-44DB-A579-D77B0D37C681}"/>
          </ac:spMkLst>
        </pc:spChg>
        <pc:spChg chg="add del">
          <ac:chgData name="Emma Stepney" userId="a2de5bdd-a7a4-4e58-ab6a-44a1ff5b4569" providerId="ADAL" clId="{4B2DE472-BD84-4781-BBAD-B82D6984CA6B}" dt="2021-10-15T11:25:14.854" v="65" actId="26606"/>
          <ac:spMkLst>
            <pc:docMk/>
            <pc:sldMk cId="1745911004" sldId="257"/>
            <ac:spMk id="19" creationId="{8FC8C21F-9484-4A71-ABFA-6C10682FAC3E}"/>
          </ac:spMkLst>
        </pc:spChg>
        <pc:spChg chg="add del">
          <ac:chgData name="Emma Stepney" userId="a2de5bdd-a7a4-4e58-ab6a-44a1ff5b4569" providerId="ADAL" clId="{4B2DE472-BD84-4781-BBAD-B82D6984CA6B}" dt="2021-10-15T11:25:14.854" v="65" actId="26606"/>
          <ac:spMkLst>
            <pc:docMk/>
            <pc:sldMk cId="1745911004" sldId="257"/>
            <ac:spMk id="21" creationId="{2C444748-5A8D-4B53-89FE-42B455DFA2D1}"/>
          </ac:spMkLst>
        </pc:spChg>
        <pc:spChg chg="add del">
          <ac:chgData name="Emma Stepney" userId="a2de5bdd-a7a4-4e58-ab6a-44a1ff5b4569" providerId="ADAL" clId="{4B2DE472-BD84-4781-BBAD-B82D6984CA6B}" dt="2021-10-15T11:25:14.854" v="65" actId="26606"/>
          <ac:spMkLst>
            <pc:docMk/>
            <pc:sldMk cId="1745911004" sldId="257"/>
            <ac:spMk id="23" creationId="{F4FFA271-A10A-4AC3-8F06-E3313A197A80}"/>
          </ac:spMkLst>
        </pc:spChg>
        <pc:picChg chg="mod ord">
          <ac:chgData name="Emma Stepney" userId="a2de5bdd-a7a4-4e58-ab6a-44a1ff5b4569" providerId="ADAL" clId="{4B2DE472-BD84-4781-BBAD-B82D6984CA6B}" dt="2021-10-15T11:25:14.857" v="66" actId="26606"/>
          <ac:picMkLst>
            <pc:docMk/>
            <pc:sldMk cId="1745911004" sldId="257"/>
            <ac:picMk id="4" creationId="{00000000-0000-0000-0000-000000000000}"/>
          </ac:picMkLst>
        </pc:picChg>
        <pc:picChg chg="mod ord">
          <ac:chgData name="Emma Stepney" userId="a2de5bdd-a7a4-4e58-ab6a-44a1ff5b4569" providerId="ADAL" clId="{4B2DE472-BD84-4781-BBAD-B82D6984CA6B}" dt="2021-10-15T11:25:14.857" v="66" actId="26606"/>
          <ac:picMkLst>
            <pc:docMk/>
            <pc:sldMk cId="1745911004" sldId="257"/>
            <ac:picMk id="5" creationId="{00000000-0000-0000-0000-000000000000}"/>
          </ac:picMkLst>
        </pc:picChg>
        <pc:picChg chg="mod ord">
          <ac:chgData name="Emma Stepney" userId="a2de5bdd-a7a4-4e58-ab6a-44a1ff5b4569" providerId="ADAL" clId="{4B2DE472-BD84-4781-BBAD-B82D6984CA6B}" dt="2021-10-15T11:25:14.857" v="66" actId="26606"/>
          <ac:picMkLst>
            <pc:docMk/>
            <pc:sldMk cId="1745911004" sldId="257"/>
            <ac:picMk id="6" creationId="{00000000-0000-0000-0000-000000000000}"/>
          </ac:picMkLst>
        </pc:picChg>
        <pc:picChg chg="mod">
          <ac:chgData name="Emma Stepney" userId="a2de5bdd-a7a4-4e58-ab6a-44a1ff5b4569" providerId="ADAL" clId="{4B2DE472-BD84-4781-BBAD-B82D6984CA6B}" dt="2021-10-15T11:25:14.857" v="66" actId="26606"/>
          <ac:picMkLst>
            <pc:docMk/>
            <pc:sldMk cId="1745911004" sldId="257"/>
            <ac:picMk id="7" creationId="{00000000-0000-0000-0000-000000000000}"/>
          </ac:picMkLst>
        </pc:picChg>
        <pc:picChg chg="mod">
          <ac:chgData name="Emma Stepney" userId="a2de5bdd-a7a4-4e58-ab6a-44a1ff5b4569" providerId="ADAL" clId="{4B2DE472-BD84-4781-BBAD-B82D6984CA6B}" dt="2021-10-15T11:25:14.857" v="66" actId="26606"/>
          <ac:picMkLst>
            <pc:docMk/>
            <pc:sldMk cId="1745911004" sldId="257"/>
            <ac:picMk id="8" creationId="{00000000-0000-0000-0000-000000000000}"/>
          </ac:picMkLst>
        </pc:picChg>
      </pc:sldChg>
      <pc:sldChg chg="addSp delSp modSp mod setBg setClrOvrMap">
        <pc:chgData name="Emma Stepney" userId="a2de5bdd-a7a4-4e58-ab6a-44a1ff5b4569" providerId="ADAL" clId="{4B2DE472-BD84-4781-BBAD-B82D6984CA6B}" dt="2021-10-15T11:29:14.142" v="93" actId="26606"/>
        <pc:sldMkLst>
          <pc:docMk/>
          <pc:sldMk cId="4261806974" sldId="258"/>
        </pc:sldMkLst>
        <pc:spChg chg="add del">
          <ac:chgData name="Emma Stepney" userId="a2de5bdd-a7a4-4e58-ab6a-44a1ff5b4569" providerId="ADAL" clId="{4B2DE472-BD84-4781-BBAD-B82D6984CA6B}" dt="2021-10-15T11:25:43.944" v="70"/>
          <ac:spMkLst>
            <pc:docMk/>
            <pc:sldMk cId="4261806974" sldId="258"/>
            <ac:spMk id="2" creationId="{E6321B59-A925-4FD3-B160-C938B63CF417}"/>
          </ac:spMkLst>
        </pc:spChg>
        <pc:spChg chg="add ord">
          <ac:chgData name="Emma Stepney" userId="a2de5bdd-a7a4-4e58-ab6a-44a1ff5b4569" providerId="ADAL" clId="{4B2DE472-BD84-4781-BBAD-B82D6984CA6B}" dt="2021-10-15T11:28:35.681" v="92" actId="26606"/>
          <ac:spMkLst>
            <pc:docMk/>
            <pc:sldMk cId="4261806974" sldId="258"/>
            <ac:spMk id="3" creationId="{8B96C8CA-CED5-4E46-B9E7-EA600AFB6F99}"/>
          </ac:spMkLst>
        </pc:spChg>
        <pc:spChg chg="add mod ord">
          <ac:chgData name="Emma Stepney" userId="a2de5bdd-a7a4-4e58-ab6a-44a1ff5b4569" providerId="ADAL" clId="{4B2DE472-BD84-4781-BBAD-B82D6984CA6B}" dt="2021-10-15T11:28:35.681" v="92" actId="26606"/>
          <ac:spMkLst>
            <pc:docMk/>
            <pc:sldMk cId="4261806974" sldId="258"/>
            <ac:spMk id="6" creationId="{706B78F8-FB83-4483-9041-1334C71E6CF2}"/>
          </ac:spMkLst>
        </pc:spChg>
        <pc:spChg chg="add del mod">
          <ac:chgData name="Emma Stepney" userId="a2de5bdd-a7a4-4e58-ab6a-44a1ff5b4569" providerId="ADAL" clId="{4B2DE472-BD84-4781-BBAD-B82D6984CA6B}" dt="2021-10-15T11:26:23.964" v="78"/>
          <ac:spMkLst>
            <pc:docMk/>
            <pc:sldMk cId="4261806974" sldId="258"/>
            <ac:spMk id="7" creationId="{E6FA7AC9-2141-4ACC-9225-BBA1394E4AB6}"/>
          </ac:spMkLst>
        </pc:spChg>
        <pc:spChg chg="add">
          <ac:chgData name="Emma Stepney" userId="a2de5bdd-a7a4-4e58-ab6a-44a1ff5b4569" providerId="ADAL" clId="{4B2DE472-BD84-4781-BBAD-B82D6984CA6B}" dt="2021-10-15T11:29:14.142" v="93" actId="26606"/>
          <ac:spMkLst>
            <pc:docMk/>
            <pc:sldMk cId="4261806974" sldId="258"/>
            <ac:spMk id="92" creationId="{B78EDDD3-C548-48EF-B3CA-B290B17192AB}"/>
          </ac:spMkLst>
        </pc:spChg>
        <pc:spChg chg="add del">
          <ac:chgData name="Emma Stepney" userId="a2de5bdd-a7a4-4e58-ab6a-44a1ff5b4569" providerId="ADAL" clId="{4B2DE472-BD84-4781-BBAD-B82D6984CA6B}" dt="2021-10-15T11:28:35.671" v="91" actId="26606"/>
          <ac:spMkLst>
            <pc:docMk/>
            <pc:sldMk cId="4261806974" sldId="258"/>
            <ac:spMk id="2065" creationId="{7AE95D8F-9825-4222-8846-E3461598CC62}"/>
          </ac:spMkLst>
        </pc:spChg>
        <pc:picChg chg="mod ord">
          <ac:chgData name="Emma Stepney" userId="a2de5bdd-a7a4-4e58-ab6a-44a1ff5b4569" providerId="ADAL" clId="{4B2DE472-BD84-4781-BBAD-B82D6984CA6B}" dt="2021-10-15T11:29:14.142" v="93" actId="26606"/>
          <ac:picMkLst>
            <pc:docMk/>
            <pc:sldMk cId="4261806974" sldId="258"/>
            <ac:picMk id="4" creationId="{00000000-0000-0000-0000-000000000000}"/>
          </ac:picMkLst>
        </pc:picChg>
        <pc:picChg chg="mod ord">
          <ac:chgData name="Emma Stepney" userId="a2de5bdd-a7a4-4e58-ab6a-44a1ff5b4569" providerId="ADAL" clId="{4B2DE472-BD84-4781-BBAD-B82D6984CA6B}" dt="2021-10-15T11:29:14.142" v="93" actId="26606"/>
          <ac:picMkLst>
            <pc:docMk/>
            <pc:sldMk cId="4261806974" sldId="258"/>
            <ac:picMk id="5" creationId="{00000000-0000-0000-0000-000000000000}"/>
          </ac:picMkLst>
        </pc:picChg>
        <pc:picChg chg="add mod ord">
          <ac:chgData name="Emma Stepney" userId="a2de5bdd-a7a4-4e58-ab6a-44a1ff5b4569" providerId="ADAL" clId="{4B2DE472-BD84-4781-BBAD-B82D6984CA6B}" dt="2021-10-15T11:29:14.142" v="93" actId="26606"/>
          <ac:picMkLst>
            <pc:docMk/>
            <pc:sldMk cId="4261806974" sldId="258"/>
            <ac:picMk id="8" creationId="{170A6ED2-DD48-4512-BC63-8DF6728D6C6C}"/>
          </ac:picMkLst>
        </pc:picChg>
        <pc:picChg chg="add mod ord">
          <ac:chgData name="Emma Stepney" userId="a2de5bdd-a7a4-4e58-ab6a-44a1ff5b4569" providerId="ADAL" clId="{4B2DE472-BD84-4781-BBAD-B82D6984CA6B}" dt="2021-10-15T11:29:14.142" v="93" actId="26606"/>
          <ac:picMkLst>
            <pc:docMk/>
            <pc:sldMk cId="4261806974" sldId="258"/>
            <ac:picMk id="2058" creationId="{EB7AA968-CC18-4205-9007-87EBE46E7C94}"/>
          </ac:picMkLst>
        </pc:picChg>
        <pc:cxnChg chg="add del">
          <ac:chgData name="Emma Stepney" userId="a2de5bdd-a7a4-4e58-ab6a-44a1ff5b4569" providerId="ADAL" clId="{4B2DE472-BD84-4781-BBAD-B82D6984CA6B}" dt="2021-10-15T11:28:27.350" v="87" actId="26606"/>
          <ac:cxnSpMkLst>
            <pc:docMk/>
            <pc:sldMk cId="4261806974" sldId="258"/>
            <ac:cxnSpMk id="79" creationId="{50DA1EB8-87CF-4588-A1FD-4756F9A28F6B}"/>
          </ac:cxnSpMkLst>
        </pc:cxnChg>
        <pc:cxnChg chg="add del">
          <ac:chgData name="Emma Stepney" userId="a2de5bdd-a7a4-4e58-ab6a-44a1ff5b4569" providerId="ADAL" clId="{4B2DE472-BD84-4781-BBAD-B82D6984CA6B}" dt="2021-10-15T11:28:27.350" v="87" actId="26606"/>
          <ac:cxnSpMkLst>
            <pc:docMk/>
            <pc:sldMk cId="4261806974" sldId="258"/>
            <ac:cxnSpMk id="81" creationId="{D7A4E378-EA57-47B9-B1EB-58B998F6CFFB}"/>
          </ac:cxnSpMkLst>
        </pc:cxnChg>
        <pc:cxnChg chg="add del">
          <ac:chgData name="Emma Stepney" userId="a2de5bdd-a7a4-4e58-ab6a-44a1ff5b4569" providerId="ADAL" clId="{4B2DE472-BD84-4781-BBAD-B82D6984CA6B}" dt="2021-10-15T11:28:27.350" v="87" actId="26606"/>
          <ac:cxnSpMkLst>
            <pc:docMk/>
            <pc:sldMk cId="4261806974" sldId="258"/>
            <ac:cxnSpMk id="83" creationId="{D2B31ED6-76F0-425A-9A41-C947AEF9C145}"/>
          </ac:cxnSpMkLst>
        </pc:cxnChg>
        <pc:cxnChg chg="add del">
          <ac:chgData name="Emma Stepney" userId="a2de5bdd-a7a4-4e58-ab6a-44a1ff5b4569" providerId="ADAL" clId="{4B2DE472-BD84-4781-BBAD-B82D6984CA6B}" dt="2021-10-15T11:28:30.230" v="89" actId="26606"/>
          <ac:cxnSpMkLst>
            <pc:docMk/>
            <pc:sldMk cId="4261806974" sldId="258"/>
            <ac:cxnSpMk id="85" creationId="{99FF1850-8D1E-4E84-BD9E-F2E906958502}"/>
          </ac:cxnSpMkLst>
        </pc:cxnChg>
        <pc:cxnChg chg="add del">
          <ac:chgData name="Emma Stepney" userId="a2de5bdd-a7a4-4e58-ab6a-44a1ff5b4569" providerId="ADAL" clId="{4B2DE472-BD84-4781-BBAD-B82D6984CA6B}" dt="2021-10-15T11:28:35.671" v="91" actId="26606"/>
          <ac:cxnSpMkLst>
            <pc:docMk/>
            <pc:sldMk cId="4261806974" sldId="258"/>
            <ac:cxnSpMk id="87" creationId="{3217665F-0036-444A-8D4A-33AF36A36A42}"/>
          </ac:cxnSpMkLst>
        </pc:cxnChg>
        <pc:cxnChg chg="add del">
          <ac:chgData name="Emma Stepney" userId="a2de5bdd-a7a4-4e58-ab6a-44a1ff5b4569" providerId="ADAL" clId="{4B2DE472-BD84-4781-BBAD-B82D6984CA6B}" dt="2021-10-15T11:28:30.230" v="89" actId="26606"/>
          <ac:cxnSpMkLst>
            <pc:docMk/>
            <pc:sldMk cId="4261806974" sldId="258"/>
            <ac:cxnSpMk id="2060" creationId="{EBAD6A72-88E8-42F7-88B9-CAF744536BE4}"/>
          </ac:cxnSpMkLst>
        </pc:cxnChg>
        <pc:cxnChg chg="add del">
          <ac:chgData name="Emma Stepney" userId="a2de5bdd-a7a4-4e58-ab6a-44a1ff5b4569" providerId="ADAL" clId="{4B2DE472-BD84-4781-BBAD-B82D6984CA6B}" dt="2021-10-15T11:28:30.230" v="89" actId="26606"/>
          <ac:cxnSpMkLst>
            <pc:docMk/>
            <pc:sldMk cId="4261806974" sldId="258"/>
            <ac:cxnSpMk id="2061" creationId="{C800968E-0A99-46C4-A9B2-6A63AC66F4B0}"/>
          </ac:cxnSpMkLst>
        </pc:cxnChg>
        <pc:cxnChg chg="add del">
          <ac:chgData name="Emma Stepney" userId="a2de5bdd-a7a4-4e58-ab6a-44a1ff5b4569" providerId="ADAL" clId="{4B2DE472-BD84-4781-BBAD-B82D6984CA6B}" dt="2021-10-15T11:28:30.230" v="89" actId="26606"/>
          <ac:cxnSpMkLst>
            <pc:docMk/>
            <pc:sldMk cId="4261806974" sldId="258"/>
            <ac:cxnSpMk id="2062" creationId="{0627B73E-D784-4780-AA33-DCDFE7DA16ED}"/>
          </ac:cxnSpMkLst>
        </pc:cxnChg>
        <pc:cxnChg chg="add del">
          <ac:chgData name="Emma Stepney" userId="a2de5bdd-a7a4-4e58-ab6a-44a1ff5b4569" providerId="ADAL" clId="{4B2DE472-BD84-4781-BBAD-B82D6984CA6B}" dt="2021-10-15T11:28:35.671" v="91" actId="26606"/>
          <ac:cxnSpMkLst>
            <pc:docMk/>
            <pc:sldMk cId="4261806974" sldId="258"/>
            <ac:cxnSpMk id="2064" creationId="{DFDA47BC-3069-47F5-8257-24B3B1F76A08}"/>
          </ac:cxnSpMkLst>
        </pc:cxnChg>
        <pc:cxnChg chg="add del">
          <ac:chgData name="Emma Stepney" userId="a2de5bdd-a7a4-4e58-ab6a-44a1ff5b4569" providerId="ADAL" clId="{4B2DE472-BD84-4781-BBAD-B82D6984CA6B}" dt="2021-10-15T11:28:35.671" v="91" actId="26606"/>
          <ac:cxnSpMkLst>
            <pc:docMk/>
            <pc:sldMk cId="4261806974" sldId="258"/>
            <ac:cxnSpMk id="2066" creationId="{942B920A-73AD-402A-8EEF-B88E1A9398B8}"/>
          </ac:cxnSpMkLst>
        </pc:cxnChg>
        <pc:cxnChg chg="add del">
          <ac:chgData name="Emma Stepney" userId="a2de5bdd-a7a4-4e58-ab6a-44a1ff5b4569" providerId="ADAL" clId="{4B2DE472-BD84-4781-BBAD-B82D6984CA6B}" dt="2021-10-15T11:28:35.671" v="91" actId="26606"/>
          <ac:cxnSpMkLst>
            <pc:docMk/>
            <pc:sldMk cId="4261806974" sldId="258"/>
            <ac:cxnSpMk id="2067" creationId="{00C9EB70-BC82-414A-BF8D-AD7FC6727616}"/>
          </ac:cxnSpMkLst>
        </pc:cxnChg>
        <pc:cxnChg chg="add del">
          <ac:chgData name="Emma Stepney" userId="a2de5bdd-a7a4-4e58-ab6a-44a1ff5b4569" providerId="ADAL" clId="{4B2DE472-BD84-4781-BBAD-B82D6984CA6B}" dt="2021-10-15T11:29:14.142" v="93" actId="26606"/>
          <ac:cxnSpMkLst>
            <pc:docMk/>
            <pc:sldMk cId="4261806974" sldId="258"/>
            <ac:cxnSpMk id="2069" creationId="{50DA1EB8-87CF-4588-A1FD-4756F9A28F6B}"/>
          </ac:cxnSpMkLst>
        </pc:cxnChg>
        <pc:cxnChg chg="add del">
          <ac:chgData name="Emma Stepney" userId="a2de5bdd-a7a4-4e58-ab6a-44a1ff5b4569" providerId="ADAL" clId="{4B2DE472-BD84-4781-BBAD-B82D6984CA6B}" dt="2021-10-15T11:29:14.142" v="93" actId="26606"/>
          <ac:cxnSpMkLst>
            <pc:docMk/>
            <pc:sldMk cId="4261806974" sldId="258"/>
            <ac:cxnSpMk id="2070" creationId="{D7A4E378-EA57-47B9-B1EB-58B998F6CFFB}"/>
          </ac:cxnSpMkLst>
        </pc:cxnChg>
        <pc:cxnChg chg="add del">
          <ac:chgData name="Emma Stepney" userId="a2de5bdd-a7a4-4e58-ab6a-44a1ff5b4569" providerId="ADAL" clId="{4B2DE472-BD84-4781-BBAD-B82D6984CA6B}" dt="2021-10-15T11:29:14.142" v="93" actId="26606"/>
          <ac:cxnSpMkLst>
            <pc:docMk/>
            <pc:sldMk cId="4261806974" sldId="258"/>
            <ac:cxnSpMk id="2071" creationId="{D2B31ED6-76F0-425A-9A41-C947AEF9C145}"/>
          </ac:cxnSpMkLst>
        </pc:cxnChg>
      </pc:sldChg>
      <pc:sldChg chg="addSp modSp new mod setBg">
        <pc:chgData name="Emma Stepney" userId="a2de5bdd-a7a4-4e58-ab6a-44a1ff5b4569" providerId="ADAL" clId="{4B2DE472-BD84-4781-BBAD-B82D6984CA6B}" dt="2021-10-15T11:46:59.478" v="1223" actId="20577"/>
        <pc:sldMkLst>
          <pc:docMk/>
          <pc:sldMk cId="1927854444" sldId="259"/>
        </pc:sldMkLst>
        <pc:spChg chg="mod">
          <ac:chgData name="Emma Stepney" userId="a2de5bdd-a7a4-4e58-ab6a-44a1ff5b4569" providerId="ADAL" clId="{4B2DE472-BD84-4781-BBAD-B82D6984CA6B}" dt="2021-10-15T11:37:30.282" v="703" actId="26606"/>
          <ac:spMkLst>
            <pc:docMk/>
            <pc:sldMk cId="1927854444" sldId="259"/>
            <ac:spMk id="2" creationId="{346A74EA-A0AA-461F-90CF-3A8B4F766474}"/>
          </ac:spMkLst>
        </pc:spChg>
        <pc:spChg chg="mod">
          <ac:chgData name="Emma Stepney" userId="a2de5bdd-a7a4-4e58-ab6a-44a1ff5b4569" providerId="ADAL" clId="{4B2DE472-BD84-4781-BBAD-B82D6984CA6B}" dt="2021-10-15T11:46:59.478" v="1223" actId="20577"/>
          <ac:spMkLst>
            <pc:docMk/>
            <pc:sldMk cId="1927854444" sldId="259"/>
            <ac:spMk id="3" creationId="{AF33E47C-32C8-49C4-9653-BEECA25EA2B9}"/>
          </ac:spMkLst>
        </pc:spChg>
        <pc:spChg chg="add">
          <ac:chgData name="Emma Stepney" userId="a2de5bdd-a7a4-4e58-ab6a-44a1ff5b4569" providerId="ADAL" clId="{4B2DE472-BD84-4781-BBAD-B82D6984CA6B}" dt="2021-10-15T11:37:30.282" v="703" actId="26606"/>
          <ac:spMkLst>
            <pc:docMk/>
            <pc:sldMk cId="1927854444" sldId="259"/>
            <ac:spMk id="8" creationId="{777A147A-9ED8-46B4-8660-1B3C2AA880B5}"/>
          </ac:spMkLst>
        </pc:spChg>
        <pc:spChg chg="add">
          <ac:chgData name="Emma Stepney" userId="a2de5bdd-a7a4-4e58-ab6a-44a1ff5b4569" providerId="ADAL" clId="{4B2DE472-BD84-4781-BBAD-B82D6984CA6B}" dt="2021-10-15T11:37:30.282" v="703" actId="26606"/>
          <ac:spMkLst>
            <pc:docMk/>
            <pc:sldMk cId="1927854444" sldId="259"/>
            <ac:spMk id="10" creationId="{5D6C15A0-C087-4593-8414-2B4EC1CDC3DE}"/>
          </ac:spMkLst>
        </pc:spChg>
      </pc:sldChg>
      <pc:sldChg chg="addSp delSp modSp new mod setBg">
        <pc:chgData name="Emma Stepney" userId="a2de5bdd-a7a4-4e58-ab6a-44a1ff5b4569" providerId="ADAL" clId="{4B2DE472-BD84-4781-BBAD-B82D6984CA6B}" dt="2021-10-15T11:24:56.310" v="63" actId="26606"/>
        <pc:sldMkLst>
          <pc:docMk/>
          <pc:sldMk cId="1254135681" sldId="260"/>
        </pc:sldMkLst>
        <pc:spChg chg="mod ord">
          <ac:chgData name="Emma Stepney" userId="a2de5bdd-a7a4-4e58-ab6a-44a1ff5b4569" providerId="ADAL" clId="{4B2DE472-BD84-4781-BBAD-B82D6984CA6B}" dt="2021-10-15T11:24:56.310" v="63" actId="26606"/>
          <ac:spMkLst>
            <pc:docMk/>
            <pc:sldMk cId="1254135681" sldId="260"/>
            <ac:spMk id="2" creationId="{EF1CFEB0-5F3D-4C1A-930D-24692FA81F23}"/>
          </ac:spMkLst>
        </pc:spChg>
        <pc:spChg chg="del">
          <ac:chgData name="Emma Stepney" userId="a2de5bdd-a7a4-4e58-ab6a-44a1ff5b4569" providerId="ADAL" clId="{4B2DE472-BD84-4781-BBAD-B82D6984CA6B}" dt="2021-10-15T11:22:53.964" v="34"/>
          <ac:spMkLst>
            <pc:docMk/>
            <pc:sldMk cId="1254135681" sldId="260"/>
            <ac:spMk id="3" creationId="{DEBE05BD-69AC-4A85-824A-17A71A0938D4}"/>
          </ac:spMkLst>
        </pc:spChg>
        <pc:spChg chg="add del mod">
          <ac:chgData name="Emma Stepney" userId="a2de5bdd-a7a4-4e58-ab6a-44a1ff5b4569" providerId="ADAL" clId="{4B2DE472-BD84-4781-BBAD-B82D6984CA6B}" dt="2021-10-15T11:22:57.372" v="35"/>
          <ac:spMkLst>
            <pc:docMk/>
            <pc:sldMk cId="1254135681" sldId="260"/>
            <ac:spMk id="4" creationId="{74502618-C1E1-4298-A59F-E31DCED6CA22}"/>
          </ac:spMkLst>
        </pc:spChg>
        <pc:spChg chg="add del mod">
          <ac:chgData name="Emma Stepney" userId="a2de5bdd-a7a4-4e58-ab6a-44a1ff5b4569" providerId="ADAL" clId="{4B2DE472-BD84-4781-BBAD-B82D6984CA6B}" dt="2021-10-15T11:23:21.403" v="36"/>
          <ac:spMkLst>
            <pc:docMk/>
            <pc:sldMk cId="1254135681" sldId="260"/>
            <ac:spMk id="5" creationId="{433B785D-F3E2-4A09-B790-DAEFF573F8DB}"/>
          </ac:spMkLst>
        </pc:spChg>
        <pc:spChg chg="add del">
          <ac:chgData name="Emma Stepney" userId="a2de5bdd-a7a4-4e58-ab6a-44a1ff5b4569" providerId="ADAL" clId="{4B2DE472-BD84-4781-BBAD-B82D6984CA6B}" dt="2021-10-15T11:24:45.073" v="58" actId="26606"/>
          <ac:spMkLst>
            <pc:docMk/>
            <pc:sldMk cId="1254135681" sldId="260"/>
            <ac:spMk id="13" creationId="{584294F1-6A9F-4621-A796-F117BBDC7F1E}"/>
          </ac:spMkLst>
        </pc:spChg>
        <pc:spChg chg="add del">
          <ac:chgData name="Emma Stepney" userId="a2de5bdd-a7a4-4e58-ab6a-44a1ff5b4569" providerId="ADAL" clId="{4B2DE472-BD84-4781-BBAD-B82D6984CA6B}" dt="2021-10-15T11:24:12.955" v="50" actId="26606"/>
          <ac:spMkLst>
            <pc:docMk/>
            <pc:sldMk cId="1254135681" sldId="260"/>
            <ac:spMk id="16" creationId="{823AC064-BC96-4F32-8AE1-B2FD38754823}"/>
          </ac:spMkLst>
        </pc:spChg>
        <pc:spChg chg="add del">
          <ac:chgData name="Emma Stepney" userId="a2de5bdd-a7a4-4e58-ab6a-44a1ff5b4569" providerId="ADAL" clId="{4B2DE472-BD84-4781-BBAD-B82D6984CA6B}" dt="2021-10-15T11:24:28.432" v="52" actId="26606"/>
          <ac:spMkLst>
            <pc:docMk/>
            <pc:sldMk cId="1254135681" sldId="260"/>
            <ac:spMk id="20" creationId="{6753252F-4873-4F63-801D-CC719279A7D5}"/>
          </ac:spMkLst>
        </pc:spChg>
        <pc:spChg chg="add del">
          <ac:chgData name="Emma Stepney" userId="a2de5bdd-a7a4-4e58-ab6a-44a1ff5b4569" providerId="ADAL" clId="{4B2DE472-BD84-4781-BBAD-B82D6984CA6B}" dt="2021-10-15T11:24:28.432" v="52" actId="26606"/>
          <ac:spMkLst>
            <pc:docMk/>
            <pc:sldMk cId="1254135681" sldId="260"/>
            <ac:spMk id="21" creationId="{047C8CCB-F95D-4249-92DD-651249D3535A}"/>
          </ac:spMkLst>
        </pc:spChg>
        <pc:spChg chg="add del">
          <ac:chgData name="Emma Stepney" userId="a2de5bdd-a7a4-4e58-ab6a-44a1ff5b4569" providerId="ADAL" clId="{4B2DE472-BD84-4781-BBAD-B82D6984CA6B}" dt="2021-10-15T11:24:34.372" v="54" actId="26606"/>
          <ac:spMkLst>
            <pc:docMk/>
            <pc:sldMk cId="1254135681" sldId="260"/>
            <ac:spMk id="24" creationId="{823AC064-BC96-4F32-8AE1-B2FD38754823}"/>
          </ac:spMkLst>
        </pc:spChg>
        <pc:spChg chg="add del">
          <ac:chgData name="Emma Stepney" userId="a2de5bdd-a7a4-4e58-ab6a-44a1ff5b4569" providerId="ADAL" clId="{4B2DE472-BD84-4781-BBAD-B82D6984CA6B}" dt="2021-10-15T11:24:41.286" v="56" actId="26606"/>
          <ac:spMkLst>
            <pc:docMk/>
            <pc:sldMk cId="1254135681" sldId="260"/>
            <ac:spMk id="27" creationId="{5B9CE10B-7217-4727-A3A7-5DF664DEB4F7}"/>
          </ac:spMkLst>
        </pc:spChg>
        <pc:spChg chg="add del">
          <ac:chgData name="Emma Stepney" userId="a2de5bdd-a7a4-4e58-ab6a-44a1ff5b4569" providerId="ADAL" clId="{4B2DE472-BD84-4781-BBAD-B82D6984CA6B}" dt="2021-10-15T11:24:41.286" v="56" actId="26606"/>
          <ac:spMkLst>
            <pc:docMk/>
            <pc:sldMk cId="1254135681" sldId="260"/>
            <ac:spMk id="30" creationId="{04357C93-F0CB-4A1C-8F77-4E9063789819}"/>
          </ac:spMkLst>
        </pc:spChg>
        <pc:spChg chg="add del">
          <ac:chgData name="Emma Stepney" userId="a2de5bdd-a7a4-4e58-ab6a-44a1ff5b4569" providerId="ADAL" clId="{4B2DE472-BD84-4781-BBAD-B82D6984CA6B}" dt="2021-10-15T11:24:45.073" v="58" actId="26606"/>
          <ac:spMkLst>
            <pc:docMk/>
            <pc:sldMk cId="1254135681" sldId="260"/>
            <ac:spMk id="32" creationId="{4038CB10-1F5C-4D54-9DF7-12586DE5B007}"/>
          </ac:spMkLst>
        </pc:spChg>
        <pc:spChg chg="add del">
          <ac:chgData name="Emma Stepney" userId="a2de5bdd-a7a4-4e58-ab6a-44a1ff5b4569" providerId="ADAL" clId="{4B2DE472-BD84-4781-BBAD-B82D6984CA6B}" dt="2021-10-15T11:24:45.073" v="58" actId="26606"/>
          <ac:spMkLst>
            <pc:docMk/>
            <pc:sldMk cId="1254135681" sldId="260"/>
            <ac:spMk id="33" creationId="{73ED6512-6858-4552-B699-9A97FE9A4EA2}"/>
          </ac:spMkLst>
        </pc:spChg>
        <pc:spChg chg="add del">
          <ac:chgData name="Emma Stepney" userId="a2de5bdd-a7a4-4e58-ab6a-44a1ff5b4569" providerId="ADAL" clId="{4B2DE472-BD84-4781-BBAD-B82D6984CA6B}" dt="2021-10-15T11:24:49.118" v="60" actId="26606"/>
          <ac:spMkLst>
            <pc:docMk/>
            <pc:sldMk cId="1254135681" sldId="260"/>
            <ac:spMk id="35" creationId="{21516CB1-E8C8-4751-B6A6-46B2D1E72A61}"/>
          </ac:spMkLst>
        </pc:spChg>
        <pc:spChg chg="add del">
          <ac:chgData name="Emma Stepney" userId="a2de5bdd-a7a4-4e58-ab6a-44a1ff5b4569" providerId="ADAL" clId="{4B2DE472-BD84-4781-BBAD-B82D6984CA6B}" dt="2021-10-15T11:24:49.118" v="60" actId="26606"/>
          <ac:spMkLst>
            <pc:docMk/>
            <pc:sldMk cId="1254135681" sldId="260"/>
            <ac:spMk id="36" creationId="{90C0C0D1-E79A-41FF-8322-256F6DD1499B}"/>
          </ac:spMkLst>
        </pc:spChg>
        <pc:spChg chg="add del">
          <ac:chgData name="Emma Stepney" userId="a2de5bdd-a7a4-4e58-ab6a-44a1ff5b4569" providerId="ADAL" clId="{4B2DE472-BD84-4781-BBAD-B82D6984CA6B}" dt="2021-10-15T11:24:49.118" v="60" actId="26606"/>
          <ac:spMkLst>
            <pc:docMk/>
            <pc:sldMk cId="1254135681" sldId="260"/>
            <ac:spMk id="37" creationId="{395FA420-5595-49D1-9D5F-79EC43B55574}"/>
          </ac:spMkLst>
        </pc:spChg>
        <pc:spChg chg="add del">
          <ac:chgData name="Emma Stepney" userId="a2de5bdd-a7a4-4e58-ab6a-44a1ff5b4569" providerId="ADAL" clId="{4B2DE472-BD84-4781-BBAD-B82D6984CA6B}" dt="2021-10-15T11:24:49.118" v="60" actId="26606"/>
          <ac:spMkLst>
            <pc:docMk/>
            <pc:sldMk cId="1254135681" sldId="260"/>
            <ac:spMk id="38" creationId="{1A53CF2F-5805-4AF6-AFD7-E15A81486DF2}"/>
          </ac:spMkLst>
        </pc:spChg>
        <pc:spChg chg="add del">
          <ac:chgData name="Emma Stepney" userId="a2de5bdd-a7a4-4e58-ab6a-44a1ff5b4569" providerId="ADAL" clId="{4B2DE472-BD84-4781-BBAD-B82D6984CA6B}" dt="2021-10-15T11:24:56.176" v="62" actId="26606"/>
          <ac:spMkLst>
            <pc:docMk/>
            <pc:sldMk cId="1254135681" sldId="260"/>
            <ac:spMk id="40" creationId="{6753252F-4873-4F63-801D-CC719279A7D5}"/>
          </ac:spMkLst>
        </pc:spChg>
        <pc:spChg chg="add del">
          <ac:chgData name="Emma Stepney" userId="a2de5bdd-a7a4-4e58-ab6a-44a1ff5b4569" providerId="ADAL" clId="{4B2DE472-BD84-4781-BBAD-B82D6984CA6B}" dt="2021-10-15T11:24:56.176" v="62" actId="26606"/>
          <ac:spMkLst>
            <pc:docMk/>
            <pc:sldMk cId="1254135681" sldId="260"/>
            <ac:spMk id="41" creationId="{047C8CCB-F95D-4249-92DD-651249D3535A}"/>
          </ac:spMkLst>
        </pc:spChg>
        <pc:spChg chg="add">
          <ac:chgData name="Emma Stepney" userId="a2de5bdd-a7a4-4e58-ab6a-44a1ff5b4569" providerId="ADAL" clId="{4B2DE472-BD84-4781-BBAD-B82D6984CA6B}" dt="2021-10-15T11:24:56.310" v="63" actId="26606"/>
          <ac:spMkLst>
            <pc:docMk/>
            <pc:sldMk cId="1254135681" sldId="260"/>
            <ac:spMk id="44" creationId="{823AC064-BC96-4F32-8AE1-B2FD38754823}"/>
          </ac:spMkLst>
        </pc:spChg>
        <pc:grpChg chg="add del">
          <ac:chgData name="Emma Stepney" userId="a2de5bdd-a7a4-4e58-ab6a-44a1ff5b4569" providerId="ADAL" clId="{4B2DE472-BD84-4781-BBAD-B82D6984CA6B}" dt="2021-10-15T11:24:41.286" v="56" actId="26606"/>
          <ac:grpSpMkLst>
            <pc:docMk/>
            <pc:sldMk cId="1254135681" sldId="260"/>
            <ac:grpSpMk id="28" creationId="{3AF6A671-C637-4547-85F4-51B6D1881399}"/>
          </ac:grpSpMkLst>
        </pc:grpChg>
        <pc:picChg chg="add mod ord">
          <ac:chgData name="Emma Stepney" userId="a2de5bdd-a7a4-4e58-ab6a-44a1ff5b4569" providerId="ADAL" clId="{4B2DE472-BD84-4781-BBAD-B82D6984CA6B}" dt="2021-10-15T11:24:56.310" v="63" actId="26606"/>
          <ac:picMkLst>
            <pc:docMk/>
            <pc:sldMk cId="1254135681" sldId="260"/>
            <ac:picMk id="7" creationId="{64441511-DEF4-4743-A324-2A52694186E9}"/>
          </ac:picMkLst>
        </pc:picChg>
        <pc:picChg chg="add mod">
          <ac:chgData name="Emma Stepney" userId="a2de5bdd-a7a4-4e58-ab6a-44a1ff5b4569" providerId="ADAL" clId="{4B2DE472-BD84-4781-BBAD-B82D6984CA6B}" dt="2021-10-15T11:24:56.310" v="63" actId="26606"/>
          <ac:picMkLst>
            <pc:docMk/>
            <pc:sldMk cId="1254135681" sldId="260"/>
            <ac:picMk id="9" creationId="{5E585FCA-18D0-49C3-BA40-23D79CD2A177}"/>
          </ac:picMkLst>
        </pc:picChg>
        <pc:cxnChg chg="add del">
          <ac:chgData name="Emma Stepney" userId="a2de5bdd-a7a4-4e58-ab6a-44a1ff5b4569" providerId="ADAL" clId="{4B2DE472-BD84-4781-BBAD-B82D6984CA6B}" dt="2021-10-15T11:24:12.955" v="50" actId="26606"/>
          <ac:cxnSpMkLst>
            <pc:docMk/>
            <pc:sldMk cId="1254135681" sldId="260"/>
            <ac:cxnSpMk id="14" creationId="{DB146403-F3D6-484B-B2ED-97F9565D0370}"/>
          </ac:cxnSpMkLst>
        </pc:cxnChg>
        <pc:cxnChg chg="add del">
          <ac:chgData name="Emma Stepney" userId="a2de5bdd-a7a4-4e58-ab6a-44a1ff5b4569" providerId="ADAL" clId="{4B2DE472-BD84-4781-BBAD-B82D6984CA6B}" dt="2021-10-15T11:24:12.955" v="50" actId="26606"/>
          <ac:cxnSpMkLst>
            <pc:docMk/>
            <pc:sldMk cId="1254135681" sldId="260"/>
            <ac:cxnSpMk id="18" creationId="{7E7C77BC-7138-40B1-A15B-20F57A494629}"/>
          </ac:cxnSpMkLst>
        </pc:cxnChg>
        <pc:cxnChg chg="add del">
          <ac:chgData name="Emma Stepney" userId="a2de5bdd-a7a4-4e58-ab6a-44a1ff5b4569" providerId="ADAL" clId="{4B2DE472-BD84-4781-BBAD-B82D6984CA6B}" dt="2021-10-15T11:24:34.372" v="54" actId="26606"/>
          <ac:cxnSpMkLst>
            <pc:docMk/>
            <pc:sldMk cId="1254135681" sldId="260"/>
            <ac:cxnSpMk id="23" creationId="{DB146403-F3D6-484B-B2ED-97F9565D0370}"/>
          </ac:cxnSpMkLst>
        </pc:cxnChg>
        <pc:cxnChg chg="add del">
          <ac:chgData name="Emma Stepney" userId="a2de5bdd-a7a4-4e58-ab6a-44a1ff5b4569" providerId="ADAL" clId="{4B2DE472-BD84-4781-BBAD-B82D6984CA6B}" dt="2021-10-15T11:24:34.372" v="54" actId="26606"/>
          <ac:cxnSpMkLst>
            <pc:docMk/>
            <pc:sldMk cId="1254135681" sldId="260"/>
            <ac:cxnSpMk id="25" creationId="{7E7C77BC-7138-40B1-A15B-20F57A494629}"/>
          </ac:cxnSpMkLst>
        </pc:cxnChg>
        <pc:cxnChg chg="add">
          <ac:chgData name="Emma Stepney" userId="a2de5bdd-a7a4-4e58-ab6a-44a1ff5b4569" providerId="ADAL" clId="{4B2DE472-BD84-4781-BBAD-B82D6984CA6B}" dt="2021-10-15T11:24:56.310" v="63" actId="26606"/>
          <ac:cxnSpMkLst>
            <pc:docMk/>
            <pc:sldMk cId="1254135681" sldId="260"/>
            <ac:cxnSpMk id="43" creationId="{DB146403-F3D6-484B-B2ED-97F9565D0370}"/>
          </ac:cxnSpMkLst>
        </pc:cxnChg>
        <pc:cxnChg chg="add">
          <ac:chgData name="Emma Stepney" userId="a2de5bdd-a7a4-4e58-ab6a-44a1ff5b4569" providerId="ADAL" clId="{4B2DE472-BD84-4781-BBAD-B82D6984CA6B}" dt="2021-10-15T11:24:56.310" v="63" actId="26606"/>
          <ac:cxnSpMkLst>
            <pc:docMk/>
            <pc:sldMk cId="1254135681" sldId="260"/>
            <ac:cxnSpMk id="45" creationId="{7E7C77BC-7138-40B1-A15B-20F57A494629}"/>
          </ac:cxnSpMkLst>
        </pc:cxnChg>
      </pc:sldChg>
      <pc:sldChg chg="addSp delSp modSp new mod setBg">
        <pc:chgData name="Emma Stepney" userId="a2de5bdd-a7a4-4e58-ab6a-44a1ff5b4569" providerId="ADAL" clId="{4B2DE472-BD84-4781-BBAD-B82D6984CA6B}" dt="2021-10-15T11:45:35.986" v="1113" actId="20577"/>
        <pc:sldMkLst>
          <pc:docMk/>
          <pc:sldMk cId="1895783223" sldId="261"/>
        </pc:sldMkLst>
        <pc:spChg chg="mod">
          <ac:chgData name="Emma Stepney" userId="a2de5bdd-a7a4-4e58-ab6a-44a1ff5b4569" providerId="ADAL" clId="{4B2DE472-BD84-4781-BBAD-B82D6984CA6B}" dt="2021-10-15T11:44:44.911" v="1081" actId="6549"/>
          <ac:spMkLst>
            <pc:docMk/>
            <pc:sldMk cId="1895783223" sldId="261"/>
            <ac:spMk id="2" creationId="{FFF6D7FC-120C-4CAE-9CE0-C991F873C438}"/>
          </ac:spMkLst>
        </pc:spChg>
        <pc:spChg chg="del mod">
          <ac:chgData name="Emma Stepney" userId="a2de5bdd-a7a4-4e58-ab6a-44a1ff5b4569" providerId="ADAL" clId="{4B2DE472-BD84-4781-BBAD-B82D6984CA6B}" dt="2021-10-15T11:44:19.975" v="1080" actId="26606"/>
          <ac:spMkLst>
            <pc:docMk/>
            <pc:sldMk cId="1895783223" sldId="261"/>
            <ac:spMk id="3" creationId="{A37A3F27-593E-48BB-8997-1ABEDA284BA8}"/>
          </ac:spMkLst>
        </pc:spChg>
        <pc:graphicFrameChg chg="add mod">
          <ac:chgData name="Emma Stepney" userId="a2de5bdd-a7a4-4e58-ab6a-44a1ff5b4569" providerId="ADAL" clId="{4B2DE472-BD84-4781-BBAD-B82D6984CA6B}" dt="2021-10-15T11:45:35.986" v="1113" actId="20577"/>
          <ac:graphicFrameMkLst>
            <pc:docMk/>
            <pc:sldMk cId="1895783223" sldId="261"/>
            <ac:graphicFrameMk id="5" creationId="{80322C52-FFDF-4C7D-8C18-039334718DA6}"/>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9D7C54-14E8-42BA-963D-BB0A64F3E16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B1CA594-6462-4E70-90D0-24809D93BE32}">
      <dgm:prSet/>
      <dgm:spPr/>
      <dgm:t>
        <a:bodyPr/>
        <a:lstStyle/>
        <a:p>
          <a:r>
            <a:rPr lang="en-GB"/>
            <a:t>Left side page - create 4 experimental off screen designs on undersized A5 paper inspired by the Punk movement.</a:t>
          </a:r>
          <a:endParaRPr lang="en-US"/>
        </a:p>
      </dgm:t>
    </dgm:pt>
    <dgm:pt modelId="{85099A69-A951-4F56-B22E-7BEB2D04A8AC}" type="parTrans" cxnId="{BF217758-0681-46B0-9470-D5AB691C4D9D}">
      <dgm:prSet/>
      <dgm:spPr/>
      <dgm:t>
        <a:bodyPr/>
        <a:lstStyle/>
        <a:p>
          <a:endParaRPr lang="en-US"/>
        </a:p>
      </dgm:t>
    </dgm:pt>
    <dgm:pt modelId="{116D0E03-A020-4929-B97C-61C34E19A446}" type="sibTrans" cxnId="{BF217758-0681-46B0-9470-D5AB691C4D9D}">
      <dgm:prSet/>
      <dgm:spPr/>
      <dgm:t>
        <a:bodyPr/>
        <a:lstStyle/>
        <a:p>
          <a:endParaRPr lang="en-US"/>
        </a:p>
      </dgm:t>
    </dgm:pt>
    <dgm:pt modelId="{9B430BF4-9ECD-4DCD-936B-0CD184AAC6F3}">
      <dgm:prSet/>
      <dgm:spPr/>
      <dgm:t>
        <a:bodyPr/>
        <a:lstStyle/>
        <a:p>
          <a:r>
            <a:rPr lang="en-GB" b="0" i="0" dirty="0"/>
            <a:t>Right side – Create a selection of digital designs inspired by the punk movement. Try experimenting with a range of digital techniques, </a:t>
          </a:r>
          <a:r>
            <a:rPr lang="en-GB" dirty="0"/>
            <a:t>explore different brushes, stencil style typography etc.  Vary the size of your designs.</a:t>
          </a:r>
          <a:endParaRPr lang="en-US" dirty="0"/>
        </a:p>
      </dgm:t>
    </dgm:pt>
    <dgm:pt modelId="{633D88FB-3552-4810-927E-9CE8372D9E9E}" type="parTrans" cxnId="{F08AB10D-3292-4BF3-89B6-1A37C922F4F8}">
      <dgm:prSet/>
      <dgm:spPr/>
      <dgm:t>
        <a:bodyPr/>
        <a:lstStyle/>
        <a:p>
          <a:endParaRPr lang="en-US"/>
        </a:p>
      </dgm:t>
    </dgm:pt>
    <dgm:pt modelId="{D37721AC-F601-4129-8250-50FD7C635B99}" type="sibTrans" cxnId="{F08AB10D-3292-4BF3-89B6-1A37C922F4F8}">
      <dgm:prSet/>
      <dgm:spPr/>
      <dgm:t>
        <a:bodyPr/>
        <a:lstStyle/>
        <a:p>
          <a:endParaRPr lang="en-US"/>
        </a:p>
      </dgm:t>
    </dgm:pt>
    <dgm:pt modelId="{940D9A1C-9A98-45F5-89A8-98159569DD4B}" type="pres">
      <dgm:prSet presAssocID="{2D9D7C54-14E8-42BA-963D-BB0A64F3E162}" presName="linear" presStyleCnt="0">
        <dgm:presLayoutVars>
          <dgm:animLvl val="lvl"/>
          <dgm:resizeHandles val="exact"/>
        </dgm:presLayoutVars>
      </dgm:prSet>
      <dgm:spPr/>
    </dgm:pt>
    <dgm:pt modelId="{0D8DFB88-222F-42A1-BC80-F3724DCB06AA}" type="pres">
      <dgm:prSet presAssocID="{7B1CA594-6462-4E70-90D0-24809D93BE32}" presName="parentText" presStyleLbl="node1" presStyleIdx="0" presStyleCnt="2">
        <dgm:presLayoutVars>
          <dgm:chMax val="0"/>
          <dgm:bulletEnabled val="1"/>
        </dgm:presLayoutVars>
      </dgm:prSet>
      <dgm:spPr/>
    </dgm:pt>
    <dgm:pt modelId="{A067308B-92C0-4C5A-9391-206AC9916158}" type="pres">
      <dgm:prSet presAssocID="{116D0E03-A020-4929-B97C-61C34E19A446}" presName="spacer" presStyleCnt="0"/>
      <dgm:spPr/>
    </dgm:pt>
    <dgm:pt modelId="{5B25E339-6BAE-474E-9D97-7A5B50B986BA}" type="pres">
      <dgm:prSet presAssocID="{9B430BF4-9ECD-4DCD-936B-0CD184AAC6F3}" presName="parentText" presStyleLbl="node1" presStyleIdx="1" presStyleCnt="2">
        <dgm:presLayoutVars>
          <dgm:chMax val="0"/>
          <dgm:bulletEnabled val="1"/>
        </dgm:presLayoutVars>
      </dgm:prSet>
      <dgm:spPr/>
    </dgm:pt>
  </dgm:ptLst>
  <dgm:cxnLst>
    <dgm:cxn modelId="{C92AB00D-3E12-4688-BCC9-3E49E6C36711}" type="presOf" srcId="{9B430BF4-9ECD-4DCD-936B-0CD184AAC6F3}" destId="{5B25E339-6BAE-474E-9D97-7A5B50B986BA}" srcOrd="0" destOrd="0" presId="urn:microsoft.com/office/officeart/2005/8/layout/vList2"/>
    <dgm:cxn modelId="{F08AB10D-3292-4BF3-89B6-1A37C922F4F8}" srcId="{2D9D7C54-14E8-42BA-963D-BB0A64F3E162}" destId="{9B430BF4-9ECD-4DCD-936B-0CD184AAC6F3}" srcOrd="1" destOrd="0" parTransId="{633D88FB-3552-4810-927E-9CE8372D9E9E}" sibTransId="{D37721AC-F601-4129-8250-50FD7C635B99}"/>
    <dgm:cxn modelId="{6412612C-D7DA-4622-B0FA-3F2A495654E3}" type="presOf" srcId="{7B1CA594-6462-4E70-90D0-24809D93BE32}" destId="{0D8DFB88-222F-42A1-BC80-F3724DCB06AA}" srcOrd="0" destOrd="0" presId="urn:microsoft.com/office/officeart/2005/8/layout/vList2"/>
    <dgm:cxn modelId="{BF217758-0681-46B0-9470-D5AB691C4D9D}" srcId="{2D9D7C54-14E8-42BA-963D-BB0A64F3E162}" destId="{7B1CA594-6462-4E70-90D0-24809D93BE32}" srcOrd="0" destOrd="0" parTransId="{85099A69-A951-4F56-B22E-7BEB2D04A8AC}" sibTransId="{116D0E03-A020-4929-B97C-61C34E19A446}"/>
    <dgm:cxn modelId="{800DBAC1-9950-4E5D-80B6-2D6E7919713A}" type="presOf" srcId="{2D9D7C54-14E8-42BA-963D-BB0A64F3E162}" destId="{940D9A1C-9A98-45F5-89A8-98159569DD4B}" srcOrd="0" destOrd="0" presId="urn:microsoft.com/office/officeart/2005/8/layout/vList2"/>
    <dgm:cxn modelId="{F32408E8-6D73-4BCB-855C-A05A8A37AEDB}" type="presParOf" srcId="{940D9A1C-9A98-45F5-89A8-98159569DD4B}" destId="{0D8DFB88-222F-42A1-BC80-F3724DCB06AA}" srcOrd="0" destOrd="0" presId="urn:microsoft.com/office/officeart/2005/8/layout/vList2"/>
    <dgm:cxn modelId="{14F55BF0-F96C-4C12-945C-CF249016EC5A}" type="presParOf" srcId="{940D9A1C-9A98-45F5-89A8-98159569DD4B}" destId="{A067308B-92C0-4C5A-9391-206AC9916158}" srcOrd="1" destOrd="0" presId="urn:microsoft.com/office/officeart/2005/8/layout/vList2"/>
    <dgm:cxn modelId="{460DFAD0-8A4D-4C8C-89E0-9131CB14E4D2}" type="presParOf" srcId="{940D9A1C-9A98-45F5-89A8-98159569DD4B}" destId="{5B25E339-6BAE-474E-9D97-7A5B50B986B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8DFB88-222F-42A1-BC80-F3724DCB06AA}">
      <dsp:nvSpPr>
        <dsp:cNvPr id="0" name=""/>
        <dsp:cNvSpPr/>
      </dsp:nvSpPr>
      <dsp:spPr>
        <a:xfrm>
          <a:off x="0" y="78820"/>
          <a:ext cx="6263640" cy="263608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Left side page - create 4 experimental off screen designs on undersized A5 paper inspired by the Punk movement.</a:t>
          </a:r>
          <a:endParaRPr lang="en-US" sz="2600" kern="1200"/>
        </a:p>
      </dsp:txBody>
      <dsp:txXfrm>
        <a:off x="128683" y="207503"/>
        <a:ext cx="6006274" cy="2378717"/>
      </dsp:txXfrm>
    </dsp:sp>
    <dsp:sp modelId="{5B25E339-6BAE-474E-9D97-7A5B50B986BA}">
      <dsp:nvSpPr>
        <dsp:cNvPr id="0" name=""/>
        <dsp:cNvSpPr/>
      </dsp:nvSpPr>
      <dsp:spPr>
        <a:xfrm>
          <a:off x="0" y="2789784"/>
          <a:ext cx="6263640" cy="2636083"/>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b="0" i="0" kern="1200" dirty="0"/>
            <a:t>Right side – Create a selection of digital designs inspired by the punk movement. Try experimenting with a range of digital techniques, </a:t>
          </a:r>
          <a:r>
            <a:rPr lang="en-GB" sz="2600" kern="1200" dirty="0"/>
            <a:t>explore different brushes, stencil style typography etc.  Vary the size of your designs.</a:t>
          </a:r>
          <a:endParaRPr lang="en-US" sz="2600" kern="1200" dirty="0"/>
        </a:p>
      </dsp:txBody>
      <dsp:txXfrm>
        <a:off x="128683" y="2918467"/>
        <a:ext cx="6006274" cy="237871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83A062F-245A-431F-981B-90A05544547D}" type="datetimeFigureOut">
              <a:rPr lang="en-GB" smtClean="0"/>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E30EC2-0328-4A4E-8FAE-8DD9DFD7E200}" type="slidenum">
              <a:rPr lang="en-GB" smtClean="0"/>
              <a:t>‹#›</a:t>
            </a:fld>
            <a:endParaRPr lang="en-GB"/>
          </a:p>
        </p:txBody>
      </p:sp>
    </p:spTree>
    <p:extLst>
      <p:ext uri="{BB962C8B-B14F-4D97-AF65-F5344CB8AC3E}">
        <p14:creationId xmlns:p14="http://schemas.microsoft.com/office/powerpoint/2010/main" val="1539567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3A062F-245A-431F-981B-90A05544547D}" type="datetimeFigureOut">
              <a:rPr lang="en-GB" smtClean="0"/>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E30EC2-0328-4A4E-8FAE-8DD9DFD7E200}" type="slidenum">
              <a:rPr lang="en-GB" smtClean="0"/>
              <a:t>‹#›</a:t>
            </a:fld>
            <a:endParaRPr lang="en-GB"/>
          </a:p>
        </p:txBody>
      </p:sp>
    </p:spTree>
    <p:extLst>
      <p:ext uri="{BB962C8B-B14F-4D97-AF65-F5344CB8AC3E}">
        <p14:creationId xmlns:p14="http://schemas.microsoft.com/office/powerpoint/2010/main" val="3287424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3A062F-245A-431F-981B-90A05544547D}" type="datetimeFigureOut">
              <a:rPr lang="en-GB" smtClean="0"/>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E30EC2-0328-4A4E-8FAE-8DD9DFD7E200}" type="slidenum">
              <a:rPr lang="en-GB" smtClean="0"/>
              <a:t>‹#›</a:t>
            </a:fld>
            <a:endParaRPr lang="en-GB"/>
          </a:p>
        </p:txBody>
      </p:sp>
    </p:spTree>
    <p:extLst>
      <p:ext uri="{BB962C8B-B14F-4D97-AF65-F5344CB8AC3E}">
        <p14:creationId xmlns:p14="http://schemas.microsoft.com/office/powerpoint/2010/main" val="3612360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3A062F-245A-431F-981B-90A05544547D}" type="datetimeFigureOut">
              <a:rPr lang="en-GB" smtClean="0"/>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E30EC2-0328-4A4E-8FAE-8DD9DFD7E200}" type="slidenum">
              <a:rPr lang="en-GB" smtClean="0"/>
              <a:t>‹#›</a:t>
            </a:fld>
            <a:endParaRPr lang="en-GB"/>
          </a:p>
        </p:txBody>
      </p:sp>
    </p:spTree>
    <p:extLst>
      <p:ext uri="{BB962C8B-B14F-4D97-AF65-F5344CB8AC3E}">
        <p14:creationId xmlns:p14="http://schemas.microsoft.com/office/powerpoint/2010/main" val="344251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3A062F-245A-431F-981B-90A05544547D}" type="datetimeFigureOut">
              <a:rPr lang="en-GB" smtClean="0"/>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E30EC2-0328-4A4E-8FAE-8DD9DFD7E200}" type="slidenum">
              <a:rPr lang="en-GB" smtClean="0"/>
              <a:t>‹#›</a:t>
            </a:fld>
            <a:endParaRPr lang="en-GB"/>
          </a:p>
        </p:txBody>
      </p:sp>
    </p:spTree>
    <p:extLst>
      <p:ext uri="{BB962C8B-B14F-4D97-AF65-F5344CB8AC3E}">
        <p14:creationId xmlns:p14="http://schemas.microsoft.com/office/powerpoint/2010/main" val="289275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83A062F-245A-431F-981B-90A05544547D}" type="datetimeFigureOut">
              <a:rPr lang="en-GB" smtClean="0"/>
              <a:t>15/10/2021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E30EC2-0328-4A4E-8FAE-8DD9DFD7E200}" type="slidenum">
              <a:rPr lang="en-GB" smtClean="0"/>
              <a:t>‹#›</a:t>
            </a:fld>
            <a:endParaRPr lang="en-GB"/>
          </a:p>
        </p:txBody>
      </p:sp>
    </p:spTree>
    <p:extLst>
      <p:ext uri="{BB962C8B-B14F-4D97-AF65-F5344CB8AC3E}">
        <p14:creationId xmlns:p14="http://schemas.microsoft.com/office/powerpoint/2010/main" val="1882836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83A062F-245A-431F-981B-90A05544547D}" type="datetimeFigureOut">
              <a:rPr lang="en-GB" smtClean="0"/>
              <a:t>15/10/2021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5E30EC2-0328-4A4E-8FAE-8DD9DFD7E200}" type="slidenum">
              <a:rPr lang="en-GB" smtClean="0"/>
              <a:t>‹#›</a:t>
            </a:fld>
            <a:endParaRPr lang="en-GB"/>
          </a:p>
        </p:txBody>
      </p:sp>
    </p:spTree>
    <p:extLst>
      <p:ext uri="{BB962C8B-B14F-4D97-AF65-F5344CB8AC3E}">
        <p14:creationId xmlns:p14="http://schemas.microsoft.com/office/powerpoint/2010/main" val="181512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83A062F-245A-431F-981B-90A05544547D}" type="datetimeFigureOut">
              <a:rPr lang="en-GB" smtClean="0"/>
              <a:t>15/10/2021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5E30EC2-0328-4A4E-8FAE-8DD9DFD7E200}" type="slidenum">
              <a:rPr lang="en-GB" smtClean="0"/>
              <a:t>‹#›</a:t>
            </a:fld>
            <a:endParaRPr lang="en-GB"/>
          </a:p>
        </p:txBody>
      </p:sp>
    </p:spTree>
    <p:extLst>
      <p:ext uri="{BB962C8B-B14F-4D97-AF65-F5344CB8AC3E}">
        <p14:creationId xmlns:p14="http://schemas.microsoft.com/office/powerpoint/2010/main" val="3196306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3A062F-245A-431F-981B-90A05544547D}" type="datetimeFigureOut">
              <a:rPr lang="en-GB" smtClean="0"/>
              <a:t>15/10/2021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5E30EC2-0328-4A4E-8FAE-8DD9DFD7E200}" type="slidenum">
              <a:rPr lang="en-GB" smtClean="0"/>
              <a:t>‹#›</a:t>
            </a:fld>
            <a:endParaRPr lang="en-GB"/>
          </a:p>
        </p:txBody>
      </p:sp>
    </p:spTree>
    <p:extLst>
      <p:ext uri="{BB962C8B-B14F-4D97-AF65-F5344CB8AC3E}">
        <p14:creationId xmlns:p14="http://schemas.microsoft.com/office/powerpoint/2010/main" val="5406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3A062F-245A-431F-981B-90A05544547D}" type="datetimeFigureOut">
              <a:rPr lang="en-GB" smtClean="0"/>
              <a:t>15/10/2021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E30EC2-0328-4A4E-8FAE-8DD9DFD7E200}" type="slidenum">
              <a:rPr lang="en-GB" smtClean="0"/>
              <a:t>‹#›</a:t>
            </a:fld>
            <a:endParaRPr lang="en-GB"/>
          </a:p>
        </p:txBody>
      </p:sp>
    </p:spTree>
    <p:extLst>
      <p:ext uri="{BB962C8B-B14F-4D97-AF65-F5344CB8AC3E}">
        <p14:creationId xmlns:p14="http://schemas.microsoft.com/office/powerpoint/2010/main" val="2786702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3A062F-245A-431F-981B-90A05544547D}" type="datetimeFigureOut">
              <a:rPr lang="en-GB" smtClean="0"/>
              <a:t>15/10/2021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E30EC2-0328-4A4E-8FAE-8DD9DFD7E200}" type="slidenum">
              <a:rPr lang="en-GB" smtClean="0"/>
              <a:t>‹#›</a:t>
            </a:fld>
            <a:endParaRPr lang="en-GB"/>
          </a:p>
        </p:txBody>
      </p:sp>
    </p:spTree>
    <p:extLst>
      <p:ext uri="{BB962C8B-B14F-4D97-AF65-F5344CB8AC3E}">
        <p14:creationId xmlns:p14="http://schemas.microsoft.com/office/powerpoint/2010/main" val="972731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3A062F-245A-431F-981B-90A05544547D}" type="datetimeFigureOut">
              <a:rPr lang="en-GB" smtClean="0"/>
              <a:t>15/10/2021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E30EC2-0328-4A4E-8FAE-8DD9DFD7E200}" type="slidenum">
              <a:rPr lang="en-GB" smtClean="0"/>
              <a:t>‹#›</a:t>
            </a:fld>
            <a:endParaRPr lang="en-GB"/>
          </a:p>
        </p:txBody>
      </p:sp>
    </p:spTree>
    <p:extLst>
      <p:ext uri="{BB962C8B-B14F-4D97-AF65-F5344CB8AC3E}">
        <p14:creationId xmlns:p14="http://schemas.microsoft.com/office/powerpoint/2010/main" val="1155100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p:cNvSpPr>
            <a:spLocks noGrp="1"/>
          </p:cNvSpPr>
          <p:nvPr>
            <p:ph type="ctrTitle"/>
          </p:nvPr>
        </p:nvSpPr>
        <p:spPr>
          <a:xfrm>
            <a:off x="648037" y="1298448"/>
            <a:ext cx="5895178" cy="4099642"/>
          </a:xfrm>
        </p:spPr>
        <p:txBody>
          <a:bodyPr anchor="b">
            <a:normAutofit/>
          </a:bodyPr>
          <a:lstStyle/>
          <a:p>
            <a:pPr algn="l"/>
            <a:r>
              <a:rPr lang="en-GB" sz="6600">
                <a:solidFill>
                  <a:srgbClr val="FFFFFF"/>
                </a:solidFill>
              </a:rPr>
              <a:t>Punk Art Movement</a:t>
            </a:r>
          </a:p>
        </p:txBody>
      </p:sp>
      <p:sp>
        <p:nvSpPr>
          <p:cNvPr id="3" name="Subtitle 2"/>
          <p:cNvSpPr>
            <a:spLocks noGrp="1"/>
          </p:cNvSpPr>
          <p:nvPr>
            <p:ph type="subTitle" idx="1"/>
          </p:nvPr>
        </p:nvSpPr>
        <p:spPr>
          <a:xfrm>
            <a:off x="7848600" y="1122363"/>
            <a:ext cx="3505200" cy="4269549"/>
          </a:xfrm>
        </p:spPr>
        <p:txBody>
          <a:bodyPr anchor="b">
            <a:normAutofit/>
          </a:bodyPr>
          <a:lstStyle/>
          <a:p>
            <a:pPr algn="l"/>
            <a:r>
              <a:rPr lang="en-GB" sz="1300"/>
              <a:t>The graphic design of the late 70s punk movement is as much part of what we consider ‘Punk’ to be as the music and fashion. Underpinned by the same snarling anti-establishment attitude and DIY ethos, punk art and graphics have a rawness that comes from both the artists and designers behind them and their means of production.</a:t>
            </a:r>
          </a:p>
          <a:p>
            <a:pPr algn="l"/>
            <a:r>
              <a:rPr lang="en-GB" sz="1300"/>
              <a:t>While the likes of artists such as Jamie Reid who went to art school, much of punk art and design was created by practitioners without formal training. A pen, camera and/or a pair of scissors – and a passion for the music – were all that was necessary to get involved, just like you only needed some cheap instruments and three chords to start a band. The end results were equally rough, with fanzines cranked out on grimy photocopiers in a similar fashion to bands self-pressing their own records.</a:t>
            </a:r>
          </a:p>
          <a:p>
            <a:pPr algn="l"/>
            <a:endParaRPr lang="en-GB" sz="1300"/>
          </a:p>
        </p:txBody>
      </p:sp>
      <p:sp>
        <p:nvSpPr>
          <p:cNvPr id="12" name="sketch line 1">
            <a:extLst>
              <a:ext uri="{FF2B5EF4-FFF2-40B4-BE49-F238E27FC236}">
                <a16:creationId xmlns:a16="http://schemas.microsoft.com/office/drawing/2014/main" id="{32C5B66D-E390-4A14-AB60-69626CBF29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626353"/>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 line">
            <a:extLst>
              <a:ext uri="{FF2B5EF4-FFF2-40B4-BE49-F238E27FC236}">
                <a16:creationId xmlns:a16="http://schemas.microsoft.com/office/drawing/2014/main" id="{646273DA-F933-4D17-A5FE-B1EF87FD7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0653" y="5626353"/>
            <a:ext cx="3479619" cy="18288"/>
          </a:xfrm>
          <a:custGeom>
            <a:avLst/>
            <a:gdLst>
              <a:gd name="connsiteX0" fmla="*/ 0 w 3479619"/>
              <a:gd name="connsiteY0" fmla="*/ 0 h 18288"/>
              <a:gd name="connsiteX1" fmla="*/ 661128 w 3479619"/>
              <a:gd name="connsiteY1" fmla="*/ 0 h 18288"/>
              <a:gd name="connsiteX2" fmla="*/ 1357051 w 3479619"/>
              <a:gd name="connsiteY2" fmla="*/ 0 h 18288"/>
              <a:gd name="connsiteX3" fmla="*/ 2087771 w 3479619"/>
              <a:gd name="connsiteY3" fmla="*/ 0 h 18288"/>
              <a:gd name="connsiteX4" fmla="*/ 2818491 w 3479619"/>
              <a:gd name="connsiteY4" fmla="*/ 0 h 18288"/>
              <a:gd name="connsiteX5" fmla="*/ 3479619 w 3479619"/>
              <a:gd name="connsiteY5" fmla="*/ 0 h 18288"/>
              <a:gd name="connsiteX6" fmla="*/ 3479619 w 3479619"/>
              <a:gd name="connsiteY6" fmla="*/ 18288 h 18288"/>
              <a:gd name="connsiteX7" fmla="*/ 2714103 w 3479619"/>
              <a:gd name="connsiteY7" fmla="*/ 18288 h 18288"/>
              <a:gd name="connsiteX8" fmla="*/ 1948587 w 3479619"/>
              <a:gd name="connsiteY8" fmla="*/ 18288 h 18288"/>
              <a:gd name="connsiteX9" fmla="*/ 1252663 w 3479619"/>
              <a:gd name="connsiteY9" fmla="*/ 18288 h 18288"/>
              <a:gd name="connsiteX10" fmla="*/ 0 w 3479619"/>
              <a:gd name="connsiteY10" fmla="*/ 18288 h 18288"/>
              <a:gd name="connsiteX11" fmla="*/ 0 w 3479619"/>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9619" h="18288" fill="none" extrusionOk="0">
                <a:moveTo>
                  <a:pt x="0" y="0"/>
                </a:moveTo>
                <a:cubicBezTo>
                  <a:pt x="178395" y="-3637"/>
                  <a:pt x="368619" y="-28254"/>
                  <a:pt x="661128" y="0"/>
                </a:cubicBezTo>
                <a:cubicBezTo>
                  <a:pt x="953637" y="28254"/>
                  <a:pt x="1022982" y="-4416"/>
                  <a:pt x="1357051" y="0"/>
                </a:cubicBezTo>
                <a:cubicBezTo>
                  <a:pt x="1691120" y="4416"/>
                  <a:pt x="1729558" y="27777"/>
                  <a:pt x="2087771" y="0"/>
                </a:cubicBezTo>
                <a:cubicBezTo>
                  <a:pt x="2445984" y="-27777"/>
                  <a:pt x="2592094" y="4429"/>
                  <a:pt x="2818491" y="0"/>
                </a:cubicBezTo>
                <a:cubicBezTo>
                  <a:pt x="3044888" y="-4429"/>
                  <a:pt x="3204567" y="26471"/>
                  <a:pt x="3479619" y="0"/>
                </a:cubicBezTo>
                <a:cubicBezTo>
                  <a:pt x="3478910" y="8157"/>
                  <a:pt x="3479206" y="12125"/>
                  <a:pt x="3479619" y="18288"/>
                </a:cubicBezTo>
                <a:cubicBezTo>
                  <a:pt x="3315855" y="-2963"/>
                  <a:pt x="3094885" y="26965"/>
                  <a:pt x="2714103" y="18288"/>
                </a:cubicBezTo>
                <a:cubicBezTo>
                  <a:pt x="2333321" y="9611"/>
                  <a:pt x="2260528" y="-15335"/>
                  <a:pt x="1948587" y="18288"/>
                </a:cubicBezTo>
                <a:cubicBezTo>
                  <a:pt x="1636646" y="51911"/>
                  <a:pt x="1489816" y="46369"/>
                  <a:pt x="1252663" y="18288"/>
                </a:cubicBezTo>
                <a:cubicBezTo>
                  <a:pt x="1015510" y="-9793"/>
                  <a:pt x="519812" y="-12177"/>
                  <a:pt x="0" y="18288"/>
                </a:cubicBezTo>
                <a:cubicBezTo>
                  <a:pt x="-46" y="12483"/>
                  <a:pt x="-203" y="6491"/>
                  <a:pt x="0" y="0"/>
                </a:cubicBezTo>
                <a:close/>
              </a:path>
              <a:path w="3479619" h="18288" stroke="0" extrusionOk="0">
                <a:moveTo>
                  <a:pt x="0" y="0"/>
                </a:moveTo>
                <a:cubicBezTo>
                  <a:pt x="326045" y="25020"/>
                  <a:pt x="425411" y="-17676"/>
                  <a:pt x="661128" y="0"/>
                </a:cubicBezTo>
                <a:cubicBezTo>
                  <a:pt x="896845" y="17676"/>
                  <a:pt x="1124825" y="1478"/>
                  <a:pt x="1252663" y="0"/>
                </a:cubicBezTo>
                <a:cubicBezTo>
                  <a:pt x="1380502" y="-1478"/>
                  <a:pt x="1694914" y="11788"/>
                  <a:pt x="2018179" y="0"/>
                </a:cubicBezTo>
                <a:cubicBezTo>
                  <a:pt x="2341444" y="-11788"/>
                  <a:pt x="2451167" y="12596"/>
                  <a:pt x="2679307" y="0"/>
                </a:cubicBezTo>
                <a:cubicBezTo>
                  <a:pt x="2907447" y="-12596"/>
                  <a:pt x="3094555" y="23821"/>
                  <a:pt x="3479619" y="0"/>
                </a:cubicBezTo>
                <a:cubicBezTo>
                  <a:pt x="3479355" y="4493"/>
                  <a:pt x="3480003" y="9472"/>
                  <a:pt x="3479619" y="18288"/>
                </a:cubicBezTo>
                <a:cubicBezTo>
                  <a:pt x="3311729" y="36782"/>
                  <a:pt x="3015946" y="7938"/>
                  <a:pt x="2783695" y="18288"/>
                </a:cubicBezTo>
                <a:cubicBezTo>
                  <a:pt x="2551444" y="28638"/>
                  <a:pt x="2398767" y="-13940"/>
                  <a:pt x="2018179" y="18288"/>
                </a:cubicBezTo>
                <a:cubicBezTo>
                  <a:pt x="1637591" y="50516"/>
                  <a:pt x="1634873" y="-6356"/>
                  <a:pt x="1426644" y="18288"/>
                </a:cubicBezTo>
                <a:cubicBezTo>
                  <a:pt x="1218415" y="42932"/>
                  <a:pt x="1006973" y="4094"/>
                  <a:pt x="730720" y="18288"/>
                </a:cubicBezTo>
                <a:cubicBezTo>
                  <a:pt x="454467" y="32482"/>
                  <a:pt x="291313" y="3910"/>
                  <a:pt x="0" y="18288"/>
                </a:cubicBezTo>
                <a:cubicBezTo>
                  <a:pt x="843" y="9577"/>
                  <a:pt x="371" y="690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3917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7859" r="1" b="5255"/>
          <a:stretch/>
        </p:blipFill>
        <p:spPr>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431" r="13610" b="-1"/>
          <a:stretch/>
        </p:blipFill>
        <p:spPr>
          <a:xfrm>
            <a:off x="20" y="4069976"/>
            <a:ext cx="3535311" cy="2788023"/>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18486" r="2" b="24672"/>
          <a:stretch/>
        </p:blipFill>
        <p:spPr>
          <a:xfrm>
            <a:off x="3696199" y="3257176"/>
            <a:ext cx="4789093" cy="3600824"/>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t="21195" r="-2" b="32700"/>
          <a:stretch/>
        </p:blipFill>
        <p:spPr>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p:spPr>
      </p:pic>
      <p:pic>
        <p:nvPicPr>
          <p:cNvPr id="4" name="Content Placeholder 3"/>
          <p:cNvPicPr>
            <a:picLocks noGrp="1" noChangeAspect="1"/>
          </p:cNvPicPr>
          <p:nvPr>
            <p:ph idx="1"/>
          </p:nvPr>
        </p:nvPicPr>
        <p:blipFill rotWithShape="1">
          <a:blip r:embed="rId6" cstate="print">
            <a:extLst>
              <a:ext uri="{28A0092B-C50C-407E-A947-70E740481C1C}">
                <a14:useLocalDpi xmlns:a14="http://schemas.microsoft.com/office/drawing/2010/main" val="0"/>
              </a:ext>
            </a:extLst>
          </a:blip>
          <a:srcRect l="9121" r="14572" b="2"/>
          <a:stretch/>
        </p:blipFill>
        <p:spPr>
          <a:xfrm>
            <a:off x="8646161" y="4069976"/>
            <a:ext cx="3545840" cy="2788024"/>
          </a:xfrm>
          <a:prstGeom prst="rect">
            <a:avLst/>
          </a:prstGeom>
        </p:spPr>
      </p:pic>
    </p:spTree>
    <p:extLst>
      <p:ext uri="{BB962C8B-B14F-4D97-AF65-F5344CB8AC3E}">
        <p14:creationId xmlns:p14="http://schemas.microsoft.com/office/powerpoint/2010/main" val="1745911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 name="Rectangle 91">
            <a:extLst>
              <a:ext uri="{FF2B5EF4-FFF2-40B4-BE49-F238E27FC236}">
                <a16:creationId xmlns:a16="http://schemas.microsoft.com/office/drawing/2014/main" id="{B78EDDD3-C548-48EF-B3CA-B290B1719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1053" r="30560" b="-2"/>
          <a:stretch/>
        </p:blipFill>
        <p:spPr>
          <a:xfrm>
            <a:off x="196731" y="166533"/>
            <a:ext cx="3809612" cy="6524936"/>
          </a:xfrm>
          <a:prstGeom prst="rect">
            <a:avLst/>
          </a:prstGeom>
        </p:spPr>
      </p:pic>
      <p:pic>
        <p:nvPicPr>
          <p:cNvPr id="8" name="Picture 7">
            <a:extLst>
              <a:ext uri="{FF2B5EF4-FFF2-40B4-BE49-F238E27FC236}">
                <a16:creationId xmlns:a16="http://schemas.microsoft.com/office/drawing/2014/main" id="{170A6ED2-DD48-4512-BC63-8DF6728D6C6C}"/>
              </a:ext>
            </a:extLst>
          </p:cNvPr>
          <p:cNvPicPr>
            <a:picLocks noChangeAspect="1"/>
          </p:cNvPicPr>
          <p:nvPr/>
        </p:nvPicPr>
        <p:blipFill rotWithShape="1">
          <a:blip r:embed="rId3"/>
          <a:srcRect l="18366" r="4030" b="-2"/>
          <a:stretch/>
        </p:blipFill>
        <p:spPr>
          <a:xfrm>
            <a:off x="4196497" y="166533"/>
            <a:ext cx="3797618" cy="6524936"/>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14854" r="2" b="24378"/>
          <a:stretch/>
        </p:blipFill>
        <p:spPr>
          <a:xfrm>
            <a:off x="8183346" y="166533"/>
            <a:ext cx="3822808" cy="3160653"/>
          </a:xfrm>
          <a:prstGeom prst="rect">
            <a:avLst/>
          </a:prstGeom>
        </p:spPr>
      </p:pic>
      <p:pic>
        <p:nvPicPr>
          <p:cNvPr id="2058" name="Picture 10" descr="See the source image">
            <a:extLst>
              <a:ext uri="{FF2B5EF4-FFF2-40B4-BE49-F238E27FC236}">
                <a16:creationId xmlns:a16="http://schemas.microsoft.com/office/drawing/2014/main" id="{EB7AA968-CC18-4205-9007-87EBE46E7C9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5679" r="2" b="21841"/>
          <a:stretch/>
        </p:blipFill>
        <p:spPr bwMode="auto">
          <a:xfrm>
            <a:off x="8183346" y="3506741"/>
            <a:ext cx="3822808" cy="3184727"/>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AIN: The Artist behind NYC&amp;#39;s Beguiling Portraits">
            <a:extLst>
              <a:ext uri="{FF2B5EF4-FFF2-40B4-BE49-F238E27FC236}">
                <a16:creationId xmlns:a16="http://schemas.microsoft.com/office/drawing/2014/main" id="{8B96C8CA-CED5-4E46-B9E7-EA600AFB6F9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quot;Dain street art in Bushwick, Brooklyn, NYC&quot;">
            <a:extLst>
              <a:ext uri="{FF2B5EF4-FFF2-40B4-BE49-F238E27FC236}">
                <a16:creationId xmlns:a16="http://schemas.microsoft.com/office/drawing/2014/main" id="{706B78F8-FB83-4483-9041-1334C71E6CF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261806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6D7FC-120C-4CAE-9CE0-C991F873C438}"/>
              </a:ext>
            </a:extLst>
          </p:cNvPr>
          <p:cNvSpPr>
            <a:spLocks noGrp="1"/>
          </p:cNvSpPr>
          <p:nvPr>
            <p:ph type="title"/>
          </p:nvPr>
        </p:nvSpPr>
        <p:spPr>
          <a:xfrm>
            <a:off x="524741" y="620392"/>
            <a:ext cx="3808268" cy="5504688"/>
          </a:xfrm>
        </p:spPr>
        <p:txBody>
          <a:bodyPr>
            <a:normAutofit/>
          </a:bodyPr>
          <a:lstStyle/>
          <a:p>
            <a:r>
              <a:rPr lang="en-GB" sz="3300" b="0" i="0" dirty="0">
                <a:solidFill>
                  <a:schemeClr val="accent5"/>
                </a:solidFill>
                <a:effectLst/>
                <a:latin typeface="Lato" panose="020B0604020202020204" pitchFamily="34" charset="0"/>
              </a:rPr>
              <a:t>You are to create a double page spread </a:t>
            </a:r>
            <a:r>
              <a:rPr lang="en-GB" sz="3300" dirty="0">
                <a:solidFill>
                  <a:schemeClr val="accent5"/>
                </a:solidFill>
                <a:latin typeface="Lato" panose="020B0604020202020204" pitchFamily="34" charset="0"/>
              </a:rPr>
              <a:t>to be mounted on undersized A3 cartridge paper</a:t>
            </a:r>
            <a:r>
              <a:rPr lang="en-GB" sz="3300" b="0" i="0" dirty="0">
                <a:solidFill>
                  <a:schemeClr val="accent5"/>
                </a:solidFill>
                <a:effectLst/>
                <a:latin typeface="Lato" panose="020B0604020202020204" pitchFamily="34" charset="0"/>
              </a:rPr>
              <a:t>. </a:t>
            </a:r>
            <a:endParaRPr lang="en-GB" sz="3300" dirty="0">
              <a:solidFill>
                <a:schemeClr val="accent5"/>
              </a:solidFill>
            </a:endParaRPr>
          </a:p>
        </p:txBody>
      </p:sp>
      <p:graphicFrame>
        <p:nvGraphicFramePr>
          <p:cNvPr id="5" name="Content Placeholder 2">
            <a:extLst>
              <a:ext uri="{FF2B5EF4-FFF2-40B4-BE49-F238E27FC236}">
                <a16:creationId xmlns:a16="http://schemas.microsoft.com/office/drawing/2014/main" id="{80322C52-FFDF-4C7D-8C18-039334718DA6}"/>
              </a:ext>
            </a:extLst>
          </p:cNvPr>
          <p:cNvGraphicFramePr>
            <a:graphicFrameLocks noGrp="1"/>
          </p:cNvGraphicFramePr>
          <p:nvPr>
            <p:ph idx="1"/>
            <p:extLst>
              <p:ext uri="{D42A27DB-BD31-4B8C-83A1-F6EECF244321}">
                <p14:modId xmlns:p14="http://schemas.microsoft.com/office/powerpoint/2010/main" val="2705996184"/>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5783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6A74EA-A0AA-461F-90CF-3A8B4F766474}"/>
              </a:ext>
            </a:extLst>
          </p:cNvPr>
          <p:cNvSpPr>
            <a:spLocks noGrp="1"/>
          </p:cNvSpPr>
          <p:nvPr>
            <p:ph type="title"/>
          </p:nvPr>
        </p:nvSpPr>
        <p:spPr>
          <a:xfrm>
            <a:off x="841248" y="548640"/>
            <a:ext cx="3600860" cy="5431536"/>
          </a:xfrm>
        </p:spPr>
        <p:txBody>
          <a:bodyPr>
            <a:normAutofit/>
          </a:bodyPr>
          <a:lstStyle/>
          <a:p>
            <a:r>
              <a:rPr lang="en-GB" sz="5400"/>
              <a:t>Things to consider</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F33E47C-32C8-49C4-9653-BEECA25EA2B9}"/>
              </a:ext>
            </a:extLst>
          </p:cNvPr>
          <p:cNvSpPr>
            <a:spLocks noGrp="1"/>
          </p:cNvSpPr>
          <p:nvPr>
            <p:ph idx="1"/>
          </p:nvPr>
        </p:nvSpPr>
        <p:spPr>
          <a:xfrm>
            <a:off x="5126418" y="552091"/>
            <a:ext cx="6224335" cy="5431536"/>
          </a:xfrm>
        </p:spPr>
        <p:txBody>
          <a:bodyPr anchor="ctr">
            <a:normAutofit/>
          </a:bodyPr>
          <a:lstStyle/>
          <a:p>
            <a:r>
              <a:rPr lang="en-GB" sz="2200" dirty="0"/>
              <a:t>You want to create a rebellious element to your designs.  Think about ripped edges, defacing imagery, layered collage etc.</a:t>
            </a:r>
          </a:p>
          <a:p>
            <a:r>
              <a:rPr lang="en-GB" sz="2200" dirty="0"/>
              <a:t>Typography – this is crucial.  Think about ransom style collaged typography and using spray painted stencils.</a:t>
            </a:r>
          </a:p>
          <a:p>
            <a:r>
              <a:rPr lang="en-GB" sz="2200" dirty="0"/>
              <a:t>Think about the techniques you are using: paint splatters, ripped or burnt edges, spray painting, collage, scratching into surfaces such as photographic paper.</a:t>
            </a:r>
          </a:p>
          <a:p>
            <a:r>
              <a:rPr lang="en-GB" sz="2200" dirty="0"/>
              <a:t>Be experimental, think about the message you are trying to portray to the audience.</a:t>
            </a:r>
          </a:p>
          <a:p>
            <a:r>
              <a:rPr lang="en-GB" sz="2200" dirty="0"/>
              <a:t>Research artists like Jamie Reid, </a:t>
            </a:r>
            <a:r>
              <a:rPr lang="en-GB" sz="2200" dirty="0" err="1"/>
              <a:t>Stikki</a:t>
            </a:r>
            <a:r>
              <a:rPr lang="en-GB" sz="2200" dirty="0"/>
              <a:t> Peaches and Dain before you make a start.</a:t>
            </a:r>
          </a:p>
        </p:txBody>
      </p:sp>
    </p:spTree>
    <p:extLst>
      <p:ext uri="{BB962C8B-B14F-4D97-AF65-F5344CB8AC3E}">
        <p14:creationId xmlns:p14="http://schemas.microsoft.com/office/powerpoint/2010/main" val="1927854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3"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44" name="Rectangle 1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1CFEB0-5F3D-4C1A-930D-24692FA81F23}"/>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rgbClr val="FFFFFF"/>
                </a:solidFill>
              </a:rPr>
              <a:t>Examples of double page spread</a:t>
            </a:r>
          </a:p>
        </p:txBody>
      </p:sp>
      <p:pic>
        <p:nvPicPr>
          <p:cNvPr id="7" name="Content Placeholder 6" descr="A picture containing text&#10;&#10;Description automatically generated">
            <a:extLst>
              <a:ext uri="{FF2B5EF4-FFF2-40B4-BE49-F238E27FC236}">
                <a16:creationId xmlns:a16="http://schemas.microsoft.com/office/drawing/2014/main" id="{64441511-DEF4-4743-A324-2A52694186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rot="5400000">
            <a:off x="1049180" y="807436"/>
            <a:ext cx="3997637" cy="299822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text&#10;&#10;Description automatically generated">
            <a:extLst>
              <a:ext uri="{FF2B5EF4-FFF2-40B4-BE49-F238E27FC236}">
                <a16:creationId xmlns:a16="http://schemas.microsoft.com/office/drawing/2014/main" id="{5E585FCA-18D0-49C3-BA40-23D79CD2A1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145183" y="807436"/>
            <a:ext cx="3997637" cy="2998227"/>
          </a:xfrm>
          <a:prstGeom prst="rect">
            <a:avLst/>
          </a:prstGeom>
        </p:spPr>
      </p:pic>
      <p:cxnSp>
        <p:nvCxnSpPr>
          <p:cNvPr id="45" name="Straight Connector 17">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41356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350</Words>
  <Application>Microsoft Office PowerPoint</Application>
  <PresentationFormat>Widescreen</PresentationFormat>
  <Paragraphs>13</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Lato</vt:lpstr>
      <vt:lpstr>Office Theme</vt:lpstr>
      <vt:lpstr>Punk Art Movement</vt:lpstr>
      <vt:lpstr>PowerPoint Presentation</vt:lpstr>
      <vt:lpstr>PowerPoint Presentation</vt:lpstr>
      <vt:lpstr>You are to create a double page spread to be mounted on undersized A3 cartridge paper. </vt:lpstr>
      <vt:lpstr>Things to consider</vt:lpstr>
      <vt:lpstr>Examples of double page spread</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Punk Art Movement</dc:title>
  <dc:creator>Emma Stepney</dc:creator>
  <cp:lastModifiedBy>Emma Stepney</cp:lastModifiedBy>
  <cp:revision>3</cp:revision>
  <dcterms:created xsi:type="dcterms:W3CDTF">2017-10-20T07:49:38Z</dcterms:created>
  <dcterms:modified xsi:type="dcterms:W3CDTF">2021-10-15T11:47:07Z</dcterms:modified>
</cp:coreProperties>
</file>