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6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6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8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8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2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1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0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2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8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8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0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2FEA-8C3F-4FA8-808D-9969AF6A303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7FF69-BF70-4AF9-A946-FD87E508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70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1" y="0"/>
            <a:ext cx="497383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35" y="0"/>
            <a:ext cx="497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1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"/>
            <a:ext cx="3804557" cy="68589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0" r="6170"/>
          <a:stretch/>
        </p:blipFill>
        <p:spPr>
          <a:xfrm>
            <a:off x="3837214" y="-922"/>
            <a:ext cx="370658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/>
          <a:stretch/>
        </p:blipFill>
        <p:spPr>
          <a:xfrm>
            <a:off x="7576456" y="-922"/>
            <a:ext cx="4615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7" y="0"/>
            <a:ext cx="4978301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99" y="0"/>
            <a:ext cx="497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2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Phillips</dc:creator>
  <cp:lastModifiedBy>Sarah Phillips</cp:lastModifiedBy>
  <cp:revision>1</cp:revision>
  <dcterms:created xsi:type="dcterms:W3CDTF">2019-11-26T08:38:41Z</dcterms:created>
  <dcterms:modified xsi:type="dcterms:W3CDTF">2019-11-26T08:42:10Z</dcterms:modified>
</cp:coreProperties>
</file>