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4" r:id="rId6"/>
    <p:sldId id="276" r:id="rId7"/>
    <p:sldId id="280" r:id="rId8"/>
    <p:sldId id="281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4B12-3735-4310-934A-B7A66BA7CFD3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2396-E9A9-44E5-B12F-9A452CABC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3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548E-66A9-4D10-ACC6-6EFF73A9F5FB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B2026-5CDC-4D45-8204-9D22AE6FA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6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5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95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86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3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24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57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50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69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0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51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9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057A-C8C5-4FA5-8DC7-3CF96E8691AD}" type="datetimeFigureOut">
              <a:rPr lang="en-GB" smtClean="0"/>
              <a:t>03/06/2019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6AAF-D9BF-4CFD-899E-CFA7A82A52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4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pi-group.com/wp-content/uploads/2015/03/Thought-Leadership_Fish_13143704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476672"/>
            <a:ext cx="33460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851648" cy="255628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BTEC NATIONAL IN BUSINESS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 6 Principles of Management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 </a:t>
            </a:r>
            <a:r>
              <a:rPr lang="en-GB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External Set Task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8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3528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Part A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A pre-release of the Case Study is issued</a:t>
            </a:r>
          </a:p>
          <a:p>
            <a:pPr marL="0" indent="0">
              <a:buNone/>
            </a:pPr>
            <a:endParaRPr lang="en-GB" sz="2800" dirty="0">
              <a:ea typeface="Times New Roman"/>
            </a:endParaRPr>
          </a:p>
          <a:p>
            <a:pPr marL="0" indent="0">
              <a:buNone/>
            </a:pPr>
            <a:endParaRPr lang="en-GB" sz="2800" dirty="0" smtClean="0">
              <a:ea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ea typeface="Times New Roman"/>
              </a:rPr>
              <a:t>Carry out independent research into the case study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a typeface="Times New Roman"/>
              </a:rPr>
              <a:t>6 hours preparation time </a:t>
            </a:r>
            <a:r>
              <a:rPr lang="en-GB" sz="2800" dirty="0" smtClean="0">
                <a:ea typeface="Times New Roman"/>
              </a:rPr>
              <a:t>allowed once </a:t>
            </a:r>
            <a:r>
              <a:rPr lang="en-GB" sz="2800" dirty="0">
                <a:ea typeface="Times New Roman"/>
              </a:rPr>
              <a:t>the case study has been </a:t>
            </a:r>
            <a:r>
              <a:rPr lang="en-GB" sz="2800" dirty="0" smtClean="0">
                <a:ea typeface="Times New Roman"/>
              </a:rPr>
              <a:t>released</a:t>
            </a:r>
            <a:endParaRPr lang="en-GB" sz="2800" dirty="0">
              <a:ea typeface="Times New Roman"/>
            </a:endParaRPr>
          </a:p>
          <a:p>
            <a:pPr marL="0" indent="0">
              <a:buNone/>
            </a:pPr>
            <a:endParaRPr lang="en-GB" sz="2800" dirty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1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920880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Part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B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2 tasks to be completed in 3 hours (with short break)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r>
              <a:rPr lang="en-GB" sz="2400" b="1" dirty="0" smtClean="0">
                <a:ea typeface="Times New Roman"/>
              </a:rPr>
              <a:t>Activity </a:t>
            </a:r>
            <a:r>
              <a:rPr lang="en-GB" sz="2400" b="1" dirty="0">
                <a:ea typeface="Times New Roman"/>
              </a:rPr>
              <a:t>1: </a:t>
            </a:r>
            <a:r>
              <a:rPr lang="en-GB" sz="2400" dirty="0" smtClean="0">
                <a:ea typeface="Times New Roman"/>
              </a:rPr>
              <a:t>Produce a written report highlighting issues faced by the business in the Case Study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(44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marks) 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endParaRPr lang="en-GB" sz="2400" dirty="0">
              <a:ea typeface="Times New Roman"/>
            </a:endParaRPr>
          </a:p>
          <a:p>
            <a:r>
              <a:rPr lang="en-GB" sz="2400" b="1" dirty="0">
                <a:ea typeface="Times New Roman"/>
              </a:rPr>
              <a:t>Activity 2: </a:t>
            </a:r>
            <a:r>
              <a:rPr lang="en-GB" sz="2400" dirty="0">
                <a:ea typeface="Times New Roman"/>
              </a:rPr>
              <a:t>Produce </a:t>
            </a:r>
            <a:r>
              <a:rPr lang="en-GB" sz="2400" dirty="0" smtClean="0">
                <a:ea typeface="Times New Roman"/>
              </a:rPr>
              <a:t>a six slide presentation with speaker notes recommending strategies for change in the Case Study organisation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(44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marks)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sz="2800" dirty="0" smtClean="0">
              <a:ea typeface="Times New Roman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2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84" y="980728"/>
            <a:ext cx="7794648" cy="525658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GB" sz="3000" b="1" dirty="0" smtClean="0">
                <a:ea typeface="Times New Roman"/>
              </a:rPr>
              <a:t>Examination date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TBC – mid January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sz="2900" dirty="0">
              <a:ea typeface="Times New Roman"/>
            </a:endParaRPr>
          </a:p>
          <a:p>
            <a:r>
              <a:rPr lang="en-GB" sz="3200" b="1" dirty="0" smtClean="0">
                <a:ea typeface="Times New Roman"/>
              </a:rPr>
              <a:t>Part A </a:t>
            </a:r>
            <a:r>
              <a:rPr lang="en-GB" sz="3200" dirty="0" smtClean="0">
                <a:ea typeface="Times New Roman"/>
              </a:rPr>
              <a:t>- Receive a case study and prepare to write a written report and a presentation</a:t>
            </a:r>
          </a:p>
          <a:p>
            <a:pPr lvl="0"/>
            <a:r>
              <a:rPr lang="en-GB" sz="3200" b="1" dirty="0" smtClean="0">
                <a:ea typeface="Times New Roman"/>
              </a:rPr>
              <a:t>Part B </a:t>
            </a:r>
            <a:r>
              <a:rPr lang="en-GB" sz="3200" dirty="0" smtClean="0">
                <a:ea typeface="Times New Roman"/>
              </a:rPr>
              <a:t>- Using your preparation (Part A) complete Activity 1 (the report) &amp; Activity 2 (the presentation) on computer </a:t>
            </a:r>
            <a:endParaRPr lang="en-GB" sz="3200" dirty="0">
              <a:ea typeface="Times New Roman"/>
            </a:endParaRPr>
          </a:p>
          <a:p>
            <a:endParaRPr lang="en-GB" sz="29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lvl="1"/>
            <a:endParaRPr lang="en-GB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lvl="1"/>
            <a:endParaRPr lang="en-GB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393192" lvl="1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28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2800" dirty="0" smtClean="0"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75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66" y="692696"/>
            <a:ext cx="7788406" cy="78296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Points per unit in Year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066" y="1779819"/>
            <a:ext cx="3538736" cy="21569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Unit 4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Coursework</a:t>
            </a:r>
          </a:p>
          <a:p>
            <a:r>
              <a:rPr lang="en-GB" dirty="0" smtClean="0"/>
              <a:t>Pass - 9</a:t>
            </a:r>
          </a:p>
          <a:p>
            <a:r>
              <a:rPr lang="en-GB" dirty="0" smtClean="0"/>
              <a:t>Merit - 15</a:t>
            </a:r>
          </a:p>
          <a:p>
            <a:r>
              <a:rPr lang="en-GB" dirty="0" smtClean="0"/>
              <a:t>Distinction - 24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345269" y="4119887"/>
            <a:ext cx="3692116" cy="21569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Unit 19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Coursework</a:t>
            </a:r>
            <a:endParaRPr lang="en-GB" sz="2000" b="1" dirty="0" smtClean="0"/>
          </a:p>
          <a:p>
            <a:r>
              <a:rPr lang="en-GB" dirty="0" smtClean="0"/>
              <a:t>Pass - 6</a:t>
            </a:r>
          </a:p>
          <a:p>
            <a:r>
              <a:rPr lang="en-GB" dirty="0" smtClean="0"/>
              <a:t>Merit - 10</a:t>
            </a:r>
          </a:p>
          <a:p>
            <a:r>
              <a:rPr lang="en-GB" dirty="0" smtClean="0"/>
              <a:t>Distinction - 16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6448" y="1779819"/>
            <a:ext cx="3690937" cy="215741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Unit 6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Externally set task</a:t>
            </a:r>
          </a:p>
          <a:p>
            <a:r>
              <a:rPr lang="en-GB" dirty="0" smtClean="0"/>
              <a:t>Pass - 12</a:t>
            </a:r>
          </a:p>
          <a:p>
            <a:r>
              <a:rPr lang="en-GB" dirty="0" smtClean="0"/>
              <a:t>Merit - 20</a:t>
            </a:r>
          </a:p>
          <a:p>
            <a:r>
              <a:rPr lang="en-GB" dirty="0" smtClean="0"/>
              <a:t>Distinction - 32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1066" y="4107322"/>
            <a:ext cx="3538736" cy="2156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Unit 5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Coursework</a:t>
            </a:r>
          </a:p>
          <a:p>
            <a:r>
              <a:rPr lang="en-GB" dirty="0" smtClean="0"/>
              <a:t>Pass - 9</a:t>
            </a:r>
          </a:p>
          <a:p>
            <a:r>
              <a:rPr lang="en-GB" dirty="0" smtClean="0"/>
              <a:t>Merit - 15</a:t>
            </a:r>
          </a:p>
          <a:p>
            <a:r>
              <a:rPr lang="en-GB" dirty="0" smtClean="0"/>
              <a:t>Distinction - 24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6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CB68ED-4006-475D-9F12-B7946CBD9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6375C-AA19-4964-99E0-319A04981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2F1C6D-ACA5-4862-88DE-8EEB81013908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sharepoint/v3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195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  BTEC NATIONAL IN BUSINESS Unit 6 Principles of Management  The External Set Task</vt:lpstr>
      <vt:lpstr>PowerPoint Presentation</vt:lpstr>
      <vt:lpstr>PowerPoint Presentation</vt:lpstr>
      <vt:lpstr>PowerPoint Presentation</vt:lpstr>
      <vt:lpstr>Points per unit in Year 2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Sector Organisations</dc:title>
  <dc:creator>Beverley A Whitlock</dc:creator>
  <cp:lastModifiedBy>Ailsa W Waters</cp:lastModifiedBy>
  <cp:revision>103</cp:revision>
  <cp:lastPrinted>2012-07-03T11:53:15Z</cp:lastPrinted>
  <dcterms:created xsi:type="dcterms:W3CDTF">2011-11-11T10:46:54Z</dcterms:created>
  <dcterms:modified xsi:type="dcterms:W3CDTF">2019-06-03T10:21:18Z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