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1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1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9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9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66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5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80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2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9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76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67CD-8456-437E-970B-05AA9D955BAB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6265-732E-48C8-A766-B63099715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8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 smtClean="0"/>
              <a:t>The college spaces…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10" y="3941042"/>
            <a:ext cx="3492731" cy="26195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03" y="1811223"/>
            <a:ext cx="4955654" cy="3716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" y="2368140"/>
            <a:ext cx="3256712" cy="2442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710" y="1133179"/>
            <a:ext cx="3492731" cy="26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31" y="370898"/>
            <a:ext cx="10515600" cy="4351338"/>
          </a:xfrm>
        </p:spPr>
        <p:txBody>
          <a:bodyPr/>
          <a:lstStyle/>
          <a:p>
            <a:r>
              <a:rPr lang="en-GB" dirty="0" smtClean="0"/>
              <a:t>There are a range of techniques we have used throughout the course that you should use when creating you photo collages:</a:t>
            </a:r>
          </a:p>
          <a:p>
            <a:pPr lvl="1"/>
            <a:r>
              <a:rPr lang="en-GB" dirty="0" smtClean="0"/>
              <a:t>Quick selection tool</a:t>
            </a:r>
          </a:p>
          <a:p>
            <a:pPr lvl="1"/>
            <a:r>
              <a:rPr lang="en-GB" dirty="0" smtClean="0"/>
              <a:t>Adjustment layers</a:t>
            </a:r>
          </a:p>
          <a:p>
            <a:pPr lvl="1"/>
            <a:r>
              <a:rPr lang="en-GB" dirty="0" err="1" smtClean="0"/>
              <a:t>Liquify</a:t>
            </a:r>
            <a:endParaRPr lang="en-GB" dirty="0" smtClean="0"/>
          </a:p>
          <a:p>
            <a:pPr lvl="1"/>
            <a:r>
              <a:rPr lang="en-GB" dirty="0" smtClean="0"/>
              <a:t>Lasso tool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414" y="1446630"/>
            <a:ext cx="3724103" cy="524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303" y="3006542"/>
            <a:ext cx="3324315" cy="3682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7" y="3006542"/>
            <a:ext cx="4364489" cy="3682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75" y="1252313"/>
            <a:ext cx="2083586" cy="156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Brief: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Create photo collages to fill the boring spaces in the college canteen</a:t>
            </a:r>
          </a:p>
          <a:p>
            <a:endParaRPr lang="en-GB" sz="3600" dirty="0"/>
          </a:p>
          <a:p>
            <a:r>
              <a:rPr lang="en-GB" sz="3600" dirty="0" smtClean="0"/>
              <a:t>In this lesson we will be using found images, next week you will be able to go out and photograph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7533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Hannah Hoch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1" y="1893740"/>
            <a:ext cx="3557570" cy="45116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57" y="2308273"/>
            <a:ext cx="4364489" cy="3682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746" y="2625542"/>
            <a:ext cx="2476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David </a:t>
            </a:r>
            <a:r>
              <a:rPr lang="en-GB" dirty="0" err="1" smtClean="0"/>
              <a:t>Hockney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8876"/>
            <a:ext cx="350282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25" y="1858877"/>
            <a:ext cx="3283388" cy="4570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86" y="2681226"/>
            <a:ext cx="4091635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Bri</a:t>
            </a:r>
            <a:r>
              <a:rPr lang="en-GB" dirty="0" smtClean="0"/>
              <a:t> </a:t>
            </a:r>
            <a:r>
              <a:rPr lang="en-GB" dirty="0" err="1" smtClean="0"/>
              <a:t>Lamkin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85" y="1690688"/>
            <a:ext cx="3174561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139" y="1690688"/>
            <a:ext cx="4429058" cy="490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6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Jessie Craig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58" y="1895301"/>
            <a:ext cx="4411389" cy="44113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806" y="1895301"/>
            <a:ext cx="2951019" cy="441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Ashley Edwards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58440"/>
            <a:ext cx="2959930" cy="3640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740" y="2563639"/>
            <a:ext cx="3960797" cy="3830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146" y="914399"/>
            <a:ext cx="3892724" cy="54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370898"/>
            <a:ext cx="10515600" cy="4351338"/>
          </a:xfrm>
        </p:spPr>
        <p:txBody>
          <a:bodyPr/>
          <a:lstStyle/>
          <a:p>
            <a:r>
              <a:rPr lang="en-GB" dirty="0" smtClean="0"/>
              <a:t>Use google to find a range of sample images for the photo collage you want to create</a:t>
            </a:r>
          </a:p>
          <a:p>
            <a:r>
              <a:rPr lang="en-GB" dirty="0" smtClean="0"/>
              <a:t>Save them into your personal area</a:t>
            </a:r>
          </a:p>
          <a:p>
            <a:r>
              <a:rPr lang="en-GB" dirty="0" smtClean="0"/>
              <a:t>Aim to get a mixture of portraits, landscapes</a:t>
            </a:r>
          </a:p>
          <a:p>
            <a:pPr marL="0" indent="0">
              <a:buNone/>
            </a:pPr>
            <a:r>
              <a:rPr lang="en-GB" dirty="0" smtClean="0"/>
              <a:t>and still life photographs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414" y="1446630"/>
            <a:ext cx="3724103" cy="5242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303" y="3006542"/>
            <a:ext cx="3324315" cy="3682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7" y="3006542"/>
            <a:ext cx="4364489" cy="368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8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7308" y="828616"/>
            <a:ext cx="9243587" cy="34706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/>
              <a:t>Open Photoshop CC</a:t>
            </a:r>
          </a:p>
          <a:p>
            <a:pPr marL="0" indent="0" algn="ctr">
              <a:buNone/>
            </a:pPr>
            <a:r>
              <a:rPr lang="en-GB" sz="4400" dirty="0" smtClean="0"/>
              <a:t>Create an A4 page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2969633" y="2563942"/>
            <a:ext cx="6299634" cy="38278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/>
              <a:t>File </a:t>
            </a:r>
          </a:p>
          <a:p>
            <a:pPr algn="ctr"/>
            <a:r>
              <a:rPr lang="en-GB" sz="4800" dirty="0" smtClean="0"/>
              <a:t>New</a:t>
            </a:r>
          </a:p>
          <a:p>
            <a:pPr algn="ctr"/>
            <a:r>
              <a:rPr lang="en-GB" sz="4800" dirty="0" smtClean="0"/>
              <a:t>297mm </a:t>
            </a:r>
            <a:r>
              <a:rPr lang="en-GB" sz="4800" dirty="0"/>
              <a:t>x </a:t>
            </a:r>
            <a:r>
              <a:rPr lang="en-GB" sz="4800" dirty="0" smtClean="0"/>
              <a:t>210mm</a:t>
            </a:r>
          </a:p>
          <a:p>
            <a:pPr algn="ctr"/>
            <a:r>
              <a:rPr lang="en-GB" sz="4800" dirty="0" smtClean="0"/>
              <a:t>300dpi </a:t>
            </a:r>
          </a:p>
          <a:p>
            <a:pPr algn="ctr"/>
            <a:r>
              <a:rPr lang="en-GB" sz="4800" dirty="0" smtClean="0"/>
              <a:t>RGB Colour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9763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131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 college spaces…</vt:lpstr>
      <vt:lpstr>Your Brief:</vt:lpstr>
      <vt:lpstr>Hannah Hoch</vt:lpstr>
      <vt:lpstr>David Hockney</vt:lpstr>
      <vt:lpstr>Bri Lamkin</vt:lpstr>
      <vt:lpstr>Jessie Craig</vt:lpstr>
      <vt:lpstr>Ashley Edwards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Coleman</dc:creator>
  <cp:lastModifiedBy>Ellie Coleman</cp:lastModifiedBy>
  <cp:revision>4</cp:revision>
  <dcterms:created xsi:type="dcterms:W3CDTF">2019-11-22T08:25:49Z</dcterms:created>
  <dcterms:modified xsi:type="dcterms:W3CDTF">2019-11-22T10:08:50Z</dcterms:modified>
</cp:coreProperties>
</file>