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93775"/>
          </a:xfrm>
        </p:spPr>
        <p:txBody>
          <a:bodyPr/>
          <a:lstStyle/>
          <a:p>
            <a:r>
              <a:rPr lang="en-GB" u="sng" dirty="0" smtClean="0"/>
              <a:t>Reflecting telescope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7620000" cy="762000"/>
          </a:xfrm>
        </p:spPr>
        <p:txBody>
          <a:bodyPr/>
          <a:lstStyle/>
          <a:p>
            <a:r>
              <a:rPr lang="en-GB" dirty="0" smtClean="0"/>
              <a:t>How can a mirror be used to focus light?</a:t>
            </a:r>
            <a:endParaRPr lang="en-GB" dirty="0"/>
          </a:p>
        </p:txBody>
      </p:sp>
      <p:pic>
        <p:nvPicPr>
          <p:cNvPr id="1026" name="Picture 2" descr="C:\Users\USERBUILD\Downloads\mirror-1506650_1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811441" cy="38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Reflecting telescope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Using parabolic </a:t>
            </a:r>
            <a:r>
              <a:rPr lang="en-GB" dirty="0"/>
              <a:t>mirrors to focus light gets rid of the problem of chromatic </a:t>
            </a:r>
            <a:r>
              <a:rPr lang="en-GB" dirty="0" smtClean="0"/>
              <a:t>aberrations; </a:t>
            </a:r>
            <a:r>
              <a:rPr lang="en-GB" dirty="0"/>
              <a:t>This is because the angle of reflection is independent of wavelength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Light that travels parallel to the normal will reflect through the principle </a:t>
            </a:r>
            <a:r>
              <a:rPr lang="en-GB" dirty="0" smtClean="0"/>
              <a:t>focus</a:t>
            </a:r>
            <a:endParaRPr lang="en-GB" dirty="0"/>
          </a:p>
          <a:p>
            <a:r>
              <a:rPr lang="en-GB" dirty="0"/>
              <a:t>Light that travels </a:t>
            </a:r>
            <a:r>
              <a:rPr lang="en-GB" dirty="0" smtClean="0"/>
              <a:t>along the principal axis </a:t>
            </a:r>
            <a:r>
              <a:rPr lang="en-GB" dirty="0"/>
              <a:t>will reflect straight back along that line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Any ray that strikes the principal axis will reflect at the same angle as the angle of incidence</a:t>
            </a:r>
            <a:endParaRPr lang="en-GB" dirty="0"/>
          </a:p>
        </p:txBody>
      </p:sp>
      <p:pic>
        <p:nvPicPr>
          <p:cNvPr id="2050" name="Picture 2" descr="https://upload.wikimedia.org/wikipedia/commons/thumb/3/37/Image-Concavemirror_raydiagram_2F_F.svg/2000px-Image-Concavemirror_raydiagram_2F_F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7977"/>
            <a:ext cx="7315200" cy="658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0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63473"/>
            <a:ext cx="43624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GB" u="sng" dirty="0" smtClean="0"/>
              <a:t>Focusing light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1447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Light from a distant object can therefore be focused onto a point from a concave mirror without chromatic </a:t>
            </a:r>
            <a:r>
              <a:rPr lang="en-GB" dirty="0" smtClean="0"/>
              <a:t>aberration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4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Newtonian </a:t>
            </a:r>
            <a:r>
              <a:rPr lang="en-GB" u="sng" dirty="0" smtClean="0"/>
              <a:t>Telescope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23622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Light </a:t>
            </a:r>
            <a:r>
              <a:rPr lang="en-GB" dirty="0"/>
              <a:t>is reflected off a primary mirror before being sent, via a plane mirror, to the eyepiece at the side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Note that the rays will be parallel before entering your eye. The lens in your eye brings them to focus on your retina</a:t>
            </a:r>
            <a:endParaRPr lang="en-GB" dirty="0"/>
          </a:p>
        </p:txBody>
      </p:sp>
      <p:pic>
        <p:nvPicPr>
          <p:cNvPr id="4098" name="Picture 2" descr="https://upload.wikimedia.org/wikipedia/commons/thumb/8/86/Newtonian_telescope2.svg/2000px-Newtonian_telescope2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772400" cy="351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4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GB" u="sng" dirty="0" smtClean="0"/>
              <a:t>Cassegrain </a:t>
            </a:r>
            <a:r>
              <a:rPr lang="en-GB" u="sng" dirty="0"/>
              <a:t>Telescope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1"/>
            <a:ext cx="8915400" cy="30479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This works in a similar way to a Newtonian </a:t>
            </a:r>
            <a:r>
              <a:rPr lang="en-GB" dirty="0" smtClean="0"/>
              <a:t>telescope except </a:t>
            </a:r>
            <a:r>
              <a:rPr lang="en-GB" dirty="0"/>
              <a:t>that there is a convex mirror that straightens out the rays after they have been focused from the primary mirror</a:t>
            </a:r>
            <a:r>
              <a:rPr lang="en-GB" dirty="0" smtClean="0"/>
              <a:t>.</a:t>
            </a:r>
          </a:p>
          <a:p>
            <a:r>
              <a:rPr lang="en-GB" dirty="0"/>
              <a:t>Spherical aberrations still can exist in mirrors but large diameter mirrors with large focal lengths and using light only from closer to their centres avoids this.</a:t>
            </a:r>
            <a:endParaRPr lang="en-GB" dirty="0"/>
          </a:p>
        </p:txBody>
      </p:sp>
      <p:pic>
        <p:nvPicPr>
          <p:cNvPr id="5122" name="Picture 2" descr="https://upload.wikimedia.org/wikipedia/commons/thumb/3/3f/Diagram_Reflector_KlevtsovCassegrain.svg/2000px-Diagram_Reflector_KlevtsovCassegrai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3581400"/>
            <a:ext cx="5785531" cy="346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5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Mirrors versus lenses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main advantages of a mirror over a lens are:</a:t>
            </a:r>
          </a:p>
          <a:p>
            <a:pPr lvl="1"/>
            <a:r>
              <a:rPr lang="en-GB" dirty="0" smtClean="0"/>
              <a:t>Lighter</a:t>
            </a:r>
          </a:p>
          <a:p>
            <a:pPr lvl="1"/>
            <a:r>
              <a:rPr lang="en-GB" dirty="0" smtClean="0"/>
              <a:t>Only the surface needs to be perfect as opposed to the body of the lens</a:t>
            </a:r>
          </a:p>
          <a:p>
            <a:pPr lvl="1"/>
            <a:r>
              <a:rPr lang="en-GB" dirty="0" smtClean="0"/>
              <a:t>Thin so can be adjusted as it is moved using pressure pads</a:t>
            </a:r>
          </a:p>
          <a:p>
            <a:pPr lvl="1"/>
            <a:r>
              <a:rPr lang="en-GB" dirty="0" smtClean="0"/>
              <a:t>Cheaper to manufacture</a:t>
            </a:r>
          </a:p>
          <a:p>
            <a:pPr lvl="1"/>
            <a:r>
              <a:rPr lang="en-GB" dirty="0" smtClean="0"/>
              <a:t>Able to be made in segments and fitted together</a:t>
            </a:r>
          </a:p>
          <a:p>
            <a:pPr lvl="1"/>
            <a:r>
              <a:rPr lang="en-GB" dirty="0" smtClean="0"/>
              <a:t>No chromatic aberrations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2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Spherical aberrations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Spherical aberrations occur in both lenses and mirrors and it is because light hitting different sections do not always meet at the principle focus</a:t>
            </a:r>
          </a:p>
          <a:p>
            <a:r>
              <a:rPr lang="en-GB" dirty="0" smtClean="0"/>
              <a:t>These cannot be overcome simply with design changes in shape as it varies with the angle of the incident light</a:t>
            </a:r>
          </a:p>
          <a:p>
            <a:r>
              <a:rPr lang="en-GB" dirty="0" smtClean="0"/>
              <a:t>The effect can be minimised by using oversized lenses / mirrors and closing the aperture to only use the centre when pin-sharp images are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6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 smtClean="0"/>
              <a:t>Spherical aberrations</a:t>
            </a:r>
            <a:endParaRPr lang="en-GB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458200" cy="388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" y="1295400"/>
            <a:ext cx="8786813" cy="480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1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181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use of mirror in telescopes means that they can be built cheaper, bigger and removes the chromatic aberrations</a:t>
            </a:r>
          </a:p>
          <a:p>
            <a:r>
              <a:rPr lang="en-GB" dirty="0" smtClean="0"/>
              <a:t>Newtonian and Cassegrain telescopes differ slightly in the positions of the eyepiece and in the use of plane or convex mirrors in the centre</a:t>
            </a:r>
          </a:p>
          <a:p>
            <a:r>
              <a:rPr lang="en-GB" dirty="0" smtClean="0"/>
              <a:t>You must be able to draw ray diagrams for each of these telescopes</a:t>
            </a:r>
          </a:p>
          <a:p>
            <a:r>
              <a:rPr lang="en-GB" dirty="0" smtClean="0"/>
              <a:t>Remember that the rays that enter the eye </a:t>
            </a:r>
            <a:r>
              <a:rPr lang="en-GB" b="1" dirty="0" smtClean="0"/>
              <a:t>must be parallel</a:t>
            </a:r>
            <a:r>
              <a:rPr lang="en-GB" dirty="0" smtClean="0"/>
              <a:t> so a final eyepiece is used to achieve this</a:t>
            </a:r>
          </a:p>
          <a:p>
            <a:r>
              <a:rPr lang="en-GB" dirty="0" smtClean="0"/>
              <a:t>Spherical aberrations can be removed by only using the middle of a large lens or mirror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6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Reflecting telescope</vt:lpstr>
      <vt:lpstr>Reflecting telescope</vt:lpstr>
      <vt:lpstr>Focusing light</vt:lpstr>
      <vt:lpstr>Newtonian Telescope</vt:lpstr>
      <vt:lpstr>Cassegrain Telescope</vt:lpstr>
      <vt:lpstr>Mirrors versus lenses</vt:lpstr>
      <vt:lpstr>Spherical aberrations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telescope</dc:title>
  <dc:creator>SMatthews</dc:creator>
  <cp:lastModifiedBy>USERBUILD</cp:lastModifiedBy>
  <cp:revision>7</cp:revision>
  <dcterms:created xsi:type="dcterms:W3CDTF">2006-08-16T00:00:00Z</dcterms:created>
  <dcterms:modified xsi:type="dcterms:W3CDTF">2016-09-12T15:20:00Z</dcterms:modified>
</cp:coreProperties>
</file>