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GB" u="sng" dirty="0" smtClean="0"/>
              <a:t>Non-optical Telescopes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486400"/>
            <a:ext cx="6400800" cy="1066800"/>
          </a:xfrm>
        </p:spPr>
        <p:txBody>
          <a:bodyPr/>
          <a:lstStyle/>
          <a:p>
            <a:r>
              <a:rPr lang="en-GB" dirty="0" smtClean="0"/>
              <a:t>What are the benefits in not using light to probe the universe?</a:t>
            </a:r>
            <a:endParaRPr lang="en-GB" dirty="0"/>
          </a:p>
        </p:txBody>
      </p:sp>
      <p:pic>
        <p:nvPicPr>
          <p:cNvPr id="1026" name="Picture 2" descr="C:\Users\USERBUILD\Downloads\CSIRO_ScienceImage_3757_Radio_Telescopes_at_Narrabr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14220"/>
            <a:ext cx="5867400" cy="3879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29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34291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Resolving Power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1"/>
            <a:ext cx="8839200" cy="20573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When an electromagnetic wave passes through an aperture then it diffracts creating a diffraction pattern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From a point </a:t>
            </a:r>
            <a:r>
              <a:rPr lang="en-GB" dirty="0" smtClean="0"/>
              <a:t>source (i.e. a distant star) </a:t>
            </a:r>
            <a:r>
              <a:rPr lang="en-GB" dirty="0"/>
              <a:t>going through a circular aperture this looks like this: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429000"/>
            <a:ext cx="542611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s://upload.wikimedia.org/wikipedia/commons/e/e1/Diffraction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193243"/>
            <a:ext cx="4369962" cy="366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21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82" y="152400"/>
            <a:ext cx="67818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Resolving two objects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5791200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If two objects are close together and far away (i.e. their angular separation is very small) then their diffraction patterns will begin to overlap</a:t>
            </a:r>
          </a:p>
          <a:p>
            <a:endParaRPr lang="en-GB" dirty="0"/>
          </a:p>
          <a:p>
            <a:r>
              <a:rPr lang="en-GB" dirty="0" smtClean="0"/>
              <a:t>This means that if the angular separation is too small then they will appear as a single object; they cannot be resolved</a:t>
            </a:r>
            <a:endParaRPr lang="en-GB" dirty="0"/>
          </a:p>
        </p:txBody>
      </p:sp>
      <p:pic>
        <p:nvPicPr>
          <p:cNvPr id="1026" name="Picture 2" descr="https://upload.wikimedia.org/wikipedia/commons/thumb/6/61/RayleighCriterion.svg/337px-RayleighCriter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09600"/>
            <a:ext cx="1928396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34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Rayleigh Criterion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4114800" cy="4648199"/>
          </a:xfrm>
        </p:spPr>
        <p:txBody>
          <a:bodyPr>
            <a:normAutofit/>
          </a:bodyPr>
          <a:lstStyle/>
          <a:p>
            <a:r>
              <a:rPr lang="en-GB" dirty="0"/>
              <a:t>If the </a:t>
            </a:r>
            <a:r>
              <a:rPr lang="en-GB" u="sng" dirty="0"/>
              <a:t>maximum</a:t>
            </a:r>
            <a:r>
              <a:rPr lang="en-GB" dirty="0"/>
              <a:t> of one lines up with the </a:t>
            </a:r>
            <a:r>
              <a:rPr lang="en-GB" u="sng" dirty="0"/>
              <a:t>minimum</a:t>
            </a:r>
            <a:r>
              <a:rPr lang="en-GB" dirty="0"/>
              <a:t> of another one then this is the limit of the sources being resolvable. This is the Rayleigh Criterion.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164" y="1752600"/>
            <a:ext cx="3973776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90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Resolving binary stars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Resolved objects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Rayleigh criterion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Unresolved objects</a:t>
            </a:r>
            <a:endParaRPr lang="en-GB" dirty="0"/>
          </a:p>
        </p:txBody>
      </p:sp>
      <p:pic>
        <p:nvPicPr>
          <p:cNvPr id="3074" name="Picture 2" descr="C:\Users\USERBUILD\Downloads\Airy_disk_spacing_near_Rayleigh_criterion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95400"/>
            <a:ext cx="3383714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48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Calculating resolving power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2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resolving power needed to resolve two point sources can be calculated using: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14600"/>
            <a:ext cx="8359671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4180344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/>
              <a:t>Example</a:t>
            </a:r>
            <a:endParaRPr lang="en-GB" sz="2800" dirty="0" smtClean="0"/>
          </a:p>
          <a:p>
            <a:endParaRPr lang="en-GB" sz="2800" u="sng" dirty="0"/>
          </a:p>
          <a:p>
            <a:r>
              <a:rPr lang="en-GB" sz="2800" dirty="0"/>
              <a:t>A car is 5km away and has a headlights 1.5m apart. What resolving power is needed to resolve the headlights?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4832239"/>
            <a:ext cx="4800600" cy="143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Calculating the resolving power for telescopes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1"/>
            <a:ext cx="8686800" cy="2743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Given the diameter of the telescope aperture </a:t>
            </a:r>
            <a:r>
              <a:rPr lang="en-GB" i="1" dirty="0"/>
              <a:t>d</a:t>
            </a:r>
            <a:r>
              <a:rPr lang="en-GB" dirty="0"/>
              <a:t> and the wavelength of the incident waves then the Rayleigh criterion can be calculated for any telescope. This is it's maximum resolving power.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/>
              <a:t>the resolving power for objects exceeds this then the </a:t>
            </a:r>
            <a:r>
              <a:rPr lang="en-GB" dirty="0" smtClean="0"/>
              <a:t>telescope </a:t>
            </a:r>
            <a:r>
              <a:rPr lang="en-GB" dirty="0"/>
              <a:t>cannot resolve them.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91000"/>
            <a:ext cx="8534400" cy="238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37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err="1"/>
              <a:t>Keplar</a:t>
            </a:r>
            <a:r>
              <a:rPr lang="en-GB" u="sng" dirty="0"/>
              <a:t> 22-b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8839200" cy="24591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An exoplanet has been detected orbiting </a:t>
            </a:r>
            <a:r>
              <a:rPr lang="en-GB" dirty="0" err="1"/>
              <a:t>Keplar</a:t>
            </a:r>
            <a:r>
              <a:rPr lang="en-GB" dirty="0"/>
              <a:t> 22. The radial distance of the planets orbit is 127 million km</a:t>
            </a:r>
            <a:r>
              <a:rPr lang="en-GB" dirty="0" smtClean="0"/>
              <a:t>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 err="1"/>
              <a:t>Keplar</a:t>
            </a:r>
            <a:r>
              <a:rPr lang="en-GB" dirty="0"/>
              <a:t> 22 is 600 </a:t>
            </a:r>
            <a:r>
              <a:rPr lang="en-GB" dirty="0" err="1"/>
              <a:t>ly</a:t>
            </a:r>
            <a:r>
              <a:rPr lang="en-GB" dirty="0"/>
              <a:t> from the Earth</a:t>
            </a:r>
            <a:r>
              <a:rPr lang="en-GB" dirty="0" smtClean="0"/>
              <a:t>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/>
              <a:t>How big does a telescope need to be on Earth to resolve the Star / planet pair?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24200"/>
            <a:ext cx="4672313" cy="1198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534" y="4648200"/>
            <a:ext cx="725644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05238"/>
            <a:ext cx="631448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62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0.00295 -0.4777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8915400" cy="4038599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When light goes through an aperture it diffracts</a:t>
            </a:r>
          </a:p>
          <a:p>
            <a:r>
              <a:rPr lang="en-GB" dirty="0" smtClean="0"/>
              <a:t>If the diffraction patterns overlap from two objects then the two objects cannot be resolved</a:t>
            </a:r>
          </a:p>
          <a:p>
            <a:r>
              <a:rPr lang="en-GB" dirty="0" smtClean="0"/>
              <a:t>The Rayleigh criterion is where two objects can </a:t>
            </a:r>
            <a:r>
              <a:rPr lang="en-GB" b="1" dirty="0" smtClean="0"/>
              <a:t>just</a:t>
            </a:r>
            <a:r>
              <a:rPr lang="en-GB" dirty="0" smtClean="0"/>
              <a:t> be resolved</a:t>
            </a:r>
          </a:p>
          <a:p>
            <a:r>
              <a:rPr lang="en-GB" dirty="0" smtClean="0"/>
              <a:t>The further away and the closer together two objects are then the smaller the angular separation is; hence the more difficult they are to resolve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199"/>
            <a:ext cx="8359671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435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326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Non-optical Telescopes</vt:lpstr>
      <vt:lpstr>Resolving Power</vt:lpstr>
      <vt:lpstr>Resolving two objects</vt:lpstr>
      <vt:lpstr>Rayleigh Criterion</vt:lpstr>
      <vt:lpstr>Resolving binary stars</vt:lpstr>
      <vt:lpstr>Calculating resolving power</vt:lpstr>
      <vt:lpstr>Calculating the resolving power for telescopes</vt:lpstr>
      <vt:lpstr>Keplar 22-b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Non-optical Telescopes</dc:title>
  <dc:creator>SMatthews</dc:creator>
  <cp:lastModifiedBy>USERBUILD</cp:lastModifiedBy>
  <cp:revision>7</cp:revision>
  <dcterms:created xsi:type="dcterms:W3CDTF">2006-08-16T00:00:00Z</dcterms:created>
  <dcterms:modified xsi:type="dcterms:W3CDTF">2016-09-22T12:02:31Z</dcterms:modified>
</cp:coreProperties>
</file>