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4" r:id="rId7"/>
    <p:sldId id="285" r:id="rId8"/>
    <p:sldId id="261" r:id="rId9"/>
    <p:sldId id="283" r:id="rId10"/>
    <p:sldId id="267" r:id="rId11"/>
    <p:sldId id="263" r:id="rId12"/>
    <p:sldId id="284" r:id="rId13"/>
    <p:sldId id="282" r:id="rId14"/>
    <p:sldId id="278" r:id="rId15"/>
    <p:sldId id="279" r:id="rId16"/>
    <p:sldId id="280" r:id="rId17"/>
    <p:sldId id="281" r:id="rId18"/>
    <p:sldId id="260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1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2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65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45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0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6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5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73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AC23-C4D7-4328-BF42-EA6790B5B98B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043B-09DF-48B4-9E79-8A7BFD266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bbc.co.uk/iplayer/episode/b0bkbf4t/defending-the-guilty-series-1-episode-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WZi2Mpl8h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heguardian.com/law/shortcuts/2013/aug/11/britain-youngest-barrister-gabrielle-turnqu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youtube.com/watch?v=wTHrynZIsB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premecourt.uk/about/biographies-of-the-justices.html" TargetMode="External"/><Relationship Id="rId5" Type="http://schemas.openxmlformats.org/officeDocument/2006/relationships/hyperlink" Target="https://www.youtube.com/watch?v=wMLAeKlP2w0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mazon.co.uk/Your-Defence-Stories-Life-Law/dp/085752528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34" y="1122363"/>
            <a:ext cx="10139966" cy="2387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Welcome to Explore + </a:t>
            </a:r>
            <a:br>
              <a:rPr lang="en-GB" dirty="0" smtClean="0"/>
            </a:br>
            <a:r>
              <a:rPr lang="en-GB" dirty="0" smtClean="0"/>
              <a:t>– LAW NEXT – Week 3;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3" y="3610878"/>
            <a:ext cx="4301545" cy="2519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19" y="3603786"/>
            <a:ext cx="4365939" cy="25265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24" y="3602038"/>
            <a:ext cx="10255876" cy="215481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2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72979"/>
            <a:ext cx="11882907" cy="22488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+ law programmes on the reality of working as a BARRISTERS. </a:t>
            </a:r>
            <a:r>
              <a:rPr lang="en-GB" sz="3600" dirty="0">
                <a:hlinkClick r:id="rId2"/>
              </a:rPr>
              <a:t>https://</a:t>
            </a:r>
            <a:r>
              <a:rPr lang="en-GB" sz="3600" dirty="0" smtClean="0">
                <a:hlinkClick r:id="rId2"/>
              </a:rPr>
              <a:t>www.bbc.co.uk/iplayer/episode/b0bkbf4t/defending-the-guilty-series-1-episode-1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5400" dirty="0"/>
              <a:t/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780028">
            <a:off x="8903556" y="2719131"/>
            <a:ext cx="2718509" cy="381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9697">
            <a:off x="421052" y="2881535"/>
            <a:ext cx="2781051" cy="348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3849" t="14721" r="2796" b="49630"/>
          <a:stretch/>
        </p:blipFill>
        <p:spPr>
          <a:xfrm>
            <a:off x="3994798" y="3152273"/>
            <a:ext cx="4066673" cy="34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/>
              <a:t>BARRISTERS – WHAT IS THEIR ROLE and WORKLOAD? 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4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/>
              <a:t>HOW DO YOU BECOME </a:t>
            </a:r>
            <a:r>
              <a:rPr lang="en-GB" sz="5400" dirty="0" smtClean="0"/>
              <a:t>A BARRISTER?</a:t>
            </a:r>
            <a:r>
              <a:rPr lang="en-GB" sz="5400" dirty="0"/>
              <a:t/>
            </a:r>
            <a:br>
              <a:rPr lang="en-GB" sz="5400" dirty="0"/>
            </a:b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6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/>
              <a:t>HOW DO YOU BECOME </a:t>
            </a:r>
            <a:r>
              <a:rPr lang="en-GB" sz="5400" dirty="0" smtClean="0"/>
              <a:t>A BARRISTER?</a:t>
            </a:r>
            <a:r>
              <a:rPr lang="en-GB" sz="5400" dirty="0"/>
              <a:t/>
            </a:r>
            <a:br>
              <a:rPr lang="en-GB" sz="5400" dirty="0"/>
            </a:b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/>
              <a:t>+ CAREER </a:t>
            </a:r>
            <a:r>
              <a:rPr lang="en-GB" sz="5400" dirty="0" smtClean="0"/>
              <a:t>PROGRESSION - BARRISTERS. </a:t>
            </a:r>
            <a:r>
              <a:rPr lang="en-GB" sz="5400" dirty="0"/>
              <a:t/>
            </a:r>
            <a:br>
              <a:rPr lang="en-GB" sz="5400" dirty="0"/>
            </a:b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7497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9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HALF TERM - Work</a:t>
            </a:r>
            <a:br>
              <a:rPr lang="en-GB" sz="5400" dirty="0" smtClean="0"/>
            </a:b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Visit a working civil (County or High Court) and criminal court (Magistrates or Crown Court).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857249"/>
            <a:ext cx="2952750" cy="2412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786" y="2832538"/>
            <a:ext cx="2619375" cy="2437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372" y="2857248"/>
            <a:ext cx="2933700" cy="24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5400" b="1" u="sng" dirty="0" smtClean="0"/>
              <a:t>What are we covering today? – Week 3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sz="4400" dirty="0" smtClean="0"/>
              <a:t>Feeding back on AW and looking at Law degree options at different Universities. </a:t>
            </a:r>
          </a:p>
          <a:p>
            <a:pPr marL="0" indent="0">
              <a:buNone/>
            </a:pPr>
            <a:endParaRPr lang="en-GB" sz="4400" dirty="0" smtClean="0"/>
          </a:p>
          <a:p>
            <a:r>
              <a:rPr lang="en-GB" sz="4400" dirty="0" smtClean="0"/>
              <a:t>BARRISTERS </a:t>
            </a:r>
            <a:r>
              <a:rPr lang="en-GB" sz="4400" dirty="0"/>
              <a:t>– WHAT IS THEIR </a:t>
            </a:r>
            <a:r>
              <a:rPr lang="en-GB" sz="4400" dirty="0" smtClean="0"/>
              <a:t>ROLE and WORKLOAD? </a:t>
            </a:r>
          </a:p>
          <a:p>
            <a:pPr marL="0" indent="0">
              <a:buNone/>
            </a:pPr>
            <a:endParaRPr lang="en-GB" sz="4400" dirty="0" smtClean="0"/>
          </a:p>
          <a:p>
            <a:r>
              <a:rPr lang="en-GB" sz="4400" dirty="0" smtClean="0"/>
              <a:t>HOW </a:t>
            </a:r>
            <a:r>
              <a:rPr lang="en-GB" sz="4400" dirty="0"/>
              <a:t>DO YOU BECOME </a:t>
            </a:r>
            <a:r>
              <a:rPr lang="en-GB" sz="4400" dirty="0" smtClean="0"/>
              <a:t>ONE</a:t>
            </a:r>
          </a:p>
          <a:p>
            <a:pPr marL="0" indent="0">
              <a:buNone/>
            </a:pPr>
            <a:endParaRPr lang="en-GB" sz="4400" dirty="0" smtClean="0"/>
          </a:p>
          <a:p>
            <a:r>
              <a:rPr lang="en-GB" sz="4400" dirty="0" smtClean="0"/>
              <a:t>+ </a:t>
            </a:r>
            <a:r>
              <a:rPr lang="en-GB" sz="4400" dirty="0"/>
              <a:t>CAREER PROGRESSION.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795" y="3850783"/>
            <a:ext cx="3466937" cy="20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Your follow up work for this week = to find out what you study for the 7 core components of an LLB/GDL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2" y="1865258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GB" sz="4400" dirty="0" smtClean="0"/>
          </a:p>
          <a:p>
            <a:endParaRPr lang="en-GB" sz="4400" dirty="0"/>
          </a:p>
          <a:p>
            <a:endParaRPr lang="en-GB" sz="4400" dirty="0" smtClean="0"/>
          </a:p>
          <a:p>
            <a:pPr marL="0" indent="0">
              <a:buNone/>
            </a:pPr>
            <a:endParaRPr lang="en-GB" sz="4400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65269"/>
              </p:ext>
            </p:extLst>
          </p:nvPr>
        </p:nvGraphicFramePr>
        <p:xfrm>
          <a:off x="424070" y="1974578"/>
          <a:ext cx="10813772" cy="4188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23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6895">
                <a:tc>
                  <a:txBody>
                    <a:bodyPr/>
                    <a:lstStyle/>
                    <a:p>
                      <a:r>
                        <a:rPr lang="en-GB" dirty="0" smtClean="0"/>
                        <a:t>Module/Component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does this cover/mean?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Constitutional and administrative law;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Contract law;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Criminal law;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Equity and trusts;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EU law;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Land law;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Public law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/>
              <a:t>BARRISTERS – WHAT </a:t>
            </a:r>
            <a:r>
              <a:rPr lang="en-GB" sz="5400" dirty="0" smtClean="0"/>
              <a:t>DO </a:t>
            </a:r>
            <a:r>
              <a:rPr lang="en-GB" sz="5400" dirty="0" smtClean="0"/>
              <a:t>YOU WANT TO KNOW ABOUT THEM? 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75" y="2106499"/>
            <a:ext cx="2143125" cy="2671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49" y="2106499"/>
            <a:ext cx="3076575" cy="2671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373" y="2106498"/>
            <a:ext cx="3192753" cy="2671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338" y="5074276"/>
            <a:ext cx="10303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Write down 3 things you want to find out and know about Barristers….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/>
              <a:t>BARRISTERS – WHAT IS THEIR ROLE and WORKLOAD? 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5"/>
          <a:stretch/>
        </p:blipFill>
        <p:spPr>
          <a:xfrm>
            <a:off x="397043" y="1951039"/>
            <a:ext cx="10623884" cy="3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19288" y="1412875"/>
            <a:ext cx="8291512" cy="4713288"/>
          </a:xfrm>
        </p:spPr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4" name="Rectangle 3">
            <a:extLst/>
          </p:cNvPr>
          <p:cNvSpPr/>
          <p:nvPr/>
        </p:nvSpPr>
        <p:spPr>
          <a:xfrm>
            <a:off x="5519738" y="344489"/>
            <a:ext cx="667226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</a:rPr>
              <a:t>Some barristers spend a lot of time in court, whereas others spend more time in an office environment drafting written opinions and meeting clients.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8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</a:rPr>
              <a:t>Those involved with criminal law tend to be more focused upon the court environment, whereas those involved with family or property law will provide individuals with advice from a base in </a:t>
            </a:r>
            <a:r>
              <a:rPr lang="en-GB" sz="2800" b="1" dirty="0">
                <a:solidFill>
                  <a:srgbClr val="FF0000"/>
                </a:solidFill>
                <a:latin typeface="+mj-lt"/>
              </a:rPr>
              <a:t>Chambers.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8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</a:rPr>
              <a:t>Many also do mediation and arbitration work</a:t>
            </a:r>
          </a:p>
          <a:p>
            <a:pPr eaLnBrk="1" hangingPunct="1">
              <a:defRPr/>
            </a:pPr>
            <a:endParaRPr lang="en-GB" sz="2400" dirty="0">
              <a:latin typeface="Arial" charset="0"/>
            </a:endParaRPr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03" y="3076049"/>
            <a:ext cx="2805112" cy="327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Title 1"/>
          <p:cNvGrpSpPr>
            <a:grpSpLocks/>
          </p:cNvGrpSpPr>
          <p:nvPr/>
        </p:nvGrpSpPr>
        <p:grpSpPr bwMode="auto">
          <a:xfrm>
            <a:off x="1244600" y="139700"/>
            <a:ext cx="4343400" cy="1295400"/>
            <a:chOff x="-176" y="88"/>
            <a:chExt cx="2736" cy="816"/>
          </a:xfrm>
        </p:grpSpPr>
        <p:pic>
          <p:nvPicPr>
            <p:cNvPr id="8200" name="Titl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" y="88"/>
              <a:ext cx="273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 Box 6"/>
            <p:cNvSpPr txBox="1">
              <a:spLocks noChangeArrowheads="1"/>
            </p:cNvSpPr>
            <p:nvPr/>
          </p:nvSpPr>
          <p:spPr bwMode="auto">
            <a:xfrm>
              <a:off x="11" y="186"/>
              <a:ext cx="2415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4400">
                  <a:solidFill>
                    <a:srgbClr val="FFFFFF"/>
                  </a:solidFill>
                  <a:latin typeface="Aharoni" pitchFamily="2" charset="0"/>
                  <a:cs typeface="Aharoni" pitchFamily="2" charset="0"/>
                </a:rPr>
                <a:t>BARRISTERS</a:t>
              </a:r>
            </a:p>
          </p:txBody>
        </p:sp>
      </p:grp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397042" y="1292226"/>
            <a:ext cx="442762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/>
              <a:t> a day in the life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hlinkClick r:id="rId4"/>
              </a:rPr>
              <a:t>https://www.youtube.com/watch?v=AWZi2Mpl8hM</a:t>
            </a:r>
            <a:endParaRPr lang="en-GB" altLang="en-US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1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/>
              <a:t>HOW DO YOU BECOME </a:t>
            </a:r>
            <a:r>
              <a:rPr lang="en-GB" sz="5400" dirty="0" smtClean="0"/>
              <a:t>A BARRISTER</a:t>
            </a:r>
            <a:r>
              <a:rPr lang="en-GB" sz="5400" dirty="0" smtClean="0"/>
              <a:t>?</a:t>
            </a:r>
            <a:r>
              <a:rPr lang="en-GB" sz="4800" dirty="0">
                <a:hlinkClick r:id="rId2"/>
              </a:rPr>
              <a:t> </a:t>
            </a:r>
            <a:r>
              <a:rPr lang="en-GB" sz="5400" dirty="0"/>
              <a:t/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760" y="1859952"/>
            <a:ext cx="8152327" cy="4088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473" y="2163651"/>
            <a:ext cx="2762250" cy="2949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093" y="6117465"/>
            <a:ext cx="1104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www.theguardian.com/law/shortcuts/2013/aug/11/britain-youngest-barrister-gabrielle-turnquest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5"/>
            <a:ext cx="11044707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+ </a:t>
            </a:r>
            <a:r>
              <a:rPr lang="en-GB" sz="5400" dirty="0"/>
              <a:t>CAREER </a:t>
            </a:r>
            <a:r>
              <a:rPr lang="en-GB" sz="5400" dirty="0" smtClean="0"/>
              <a:t>PROGRESSION - BARRISTERS</a:t>
            </a:r>
            <a:r>
              <a:rPr lang="en-GB" sz="5400" dirty="0" smtClean="0"/>
              <a:t>.</a:t>
            </a:r>
            <a:br>
              <a:rPr lang="en-GB" sz="5400" dirty="0" smtClean="0"/>
            </a:br>
            <a:r>
              <a:rPr lang="en-GB" sz="5400" dirty="0" smtClean="0"/>
              <a:t> </a:t>
            </a:r>
            <a:r>
              <a:rPr lang="en-GB" sz="5400" dirty="0"/>
              <a:t/>
            </a:r>
            <a:br>
              <a:rPr lang="en-GB" sz="5400" dirty="0"/>
            </a:br>
            <a:endParaRPr lang="en-GB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243" y="1956984"/>
            <a:ext cx="3276298" cy="3233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31" y="1956984"/>
            <a:ext cx="3282905" cy="3490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005" y="1956983"/>
            <a:ext cx="3034853" cy="3490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789" y="5821251"/>
            <a:ext cx="11629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www.youtube.com/watch?v=wMLAeKlP2w0</a:t>
            </a:r>
            <a:r>
              <a:rPr lang="en-GB" dirty="0" smtClean="0"/>
              <a:t> </a:t>
            </a:r>
            <a:endParaRPr lang="en-GB" dirty="0" smtClean="0">
              <a:hlinkClick r:id="rId6"/>
            </a:endParaRPr>
          </a:p>
          <a:p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www.supremecourt.uk/about/biographies-of-the-justices.html</a:t>
            </a:r>
            <a:endParaRPr lang="en-GB" dirty="0" smtClean="0"/>
          </a:p>
          <a:p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www.youtube.com/watch?v=wTHrynZIsBo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3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65124"/>
            <a:ext cx="11517949" cy="239559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+ books on the reality of working as a BARRISTERS – suggested reading to find out more</a:t>
            </a:r>
            <a:r>
              <a:rPr lang="en-GB" sz="5400" dirty="0"/>
              <a:t>….. </a:t>
            </a:r>
            <a:r>
              <a:rPr lang="en-GB" sz="3600" dirty="0">
                <a:hlinkClick r:id="rId2"/>
              </a:rPr>
              <a:t>https://</a:t>
            </a:r>
            <a:r>
              <a:rPr lang="en-GB" sz="3600" dirty="0" smtClean="0">
                <a:hlinkClick r:id="rId2"/>
              </a:rPr>
              <a:t>www.amazon.co.uk/Your-Defence-Stories-Life-Law/dp/085752528X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999" y="2816869"/>
            <a:ext cx="3456791" cy="358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858" y="2816869"/>
            <a:ext cx="3441031" cy="3657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7800">
            <a:off x="8229847" y="3064699"/>
            <a:ext cx="2682792" cy="34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F1CF32E07EF428A2ED9421A6E5989" ma:contentTypeVersion="1" ma:contentTypeDescription="Create a new document." ma:contentTypeScope="" ma:versionID="914083ff479b9562113c6f54eabf16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63621EC-83AB-4D04-84D5-1E18C4201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2B5203-395C-4BE5-9AD7-1D6434038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BFD99D-A8DB-444E-B189-5022670E5660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274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Office Theme</vt:lpstr>
      <vt:lpstr>Welcome to Explore +  – LAW NEXT – Week 3;</vt:lpstr>
      <vt:lpstr>What are we covering today? – Week 3</vt:lpstr>
      <vt:lpstr>Your follow up work for this week = to find out what you study for the 7 core components of an LLB/GDL</vt:lpstr>
      <vt:lpstr>BARRISTERS – WHAT DO YOU WANT TO KNOW ABOUT THEM? </vt:lpstr>
      <vt:lpstr>BARRISTERS – WHAT IS THEIR ROLE and WORKLOAD? </vt:lpstr>
      <vt:lpstr>PowerPoint Presentation</vt:lpstr>
      <vt:lpstr>HOW DO YOU BECOME A BARRISTER?  </vt:lpstr>
      <vt:lpstr>  + CAREER PROGRESSION - BARRISTERS.   </vt:lpstr>
      <vt:lpstr> + books on the reality of working as a BARRISTERS – suggested reading to find out more….. https://www.amazon.co.uk/Your-Defence-Stories-Life-Law/dp/085752528X  </vt:lpstr>
      <vt:lpstr>  + law programmes on the reality of working as a BARRISTERS. https://www.bbc.co.uk/iplayer/episode/b0bkbf4t/defending-the-guilty-series-1-episode-1  </vt:lpstr>
      <vt:lpstr>BARRISTERS – WHAT IS THEIR ROLE and WORKLOAD? </vt:lpstr>
      <vt:lpstr>HOW DO YOU BECOME A BARRISTER? </vt:lpstr>
      <vt:lpstr>HOW DO YOU BECOME A BARRISTER? </vt:lpstr>
      <vt:lpstr>+ CAREER PROGRESSION - BARRISTERS.  </vt:lpstr>
      <vt:lpstr> HALF TERM - Work 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Explore +  – LAW NEXT – Week 2;</dc:title>
  <dc:creator>Sarah Hawen</dc:creator>
  <cp:lastModifiedBy>admin</cp:lastModifiedBy>
  <cp:revision>24</cp:revision>
  <cp:lastPrinted>2019-10-18T07:19:38Z</cp:lastPrinted>
  <dcterms:created xsi:type="dcterms:W3CDTF">2019-10-17T15:47:03Z</dcterms:created>
  <dcterms:modified xsi:type="dcterms:W3CDTF">2019-10-24T21:58:42Z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0x0101003E6F1CF32E07EF428A2ED9421A6E5989</vt:lpwstr>
  </property>
</Properties>
</file>