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4C7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11/13/2019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11/13/2019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11/13/2019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Developing your magazine idea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GB" dirty="0" smtClean="0"/>
              <a:t>EXPLORE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6055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PLANNING FOR COVER: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1828561"/>
            <a:ext cx="4793348" cy="4729894"/>
          </a:xfrm>
        </p:spPr>
        <p:txBody>
          <a:bodyPr>
            <a:normAutofit fontScale="92500"/>
          </a:bodyPr>
          <a:lstStyle/>
          <a:p>
            <a:r>
              <a:rPr lang="en-GB" b="1" dirty="0" smtClean="0">
                <a:solidFill>
                  <a:srgbClr val="DE4C70"/>
                </a:solidFill>
              </a:rPr>
              <a:t>Look at some other magazine </a:t>
            </a:r>
            <a:r>
              <a:rPr lang="en-GB" dirty="0" smtClean="0"/>
              <a:t>covers to get an idea of what you would like yours to look like</a:t>
            </a:r>
          </a:p>
          <a:p>
            <a:r>
              <a:rPr lang="en-GB" dirty="0" smtClean="0"/>
              <a:t>Decide on the </a:t>
            </a:r>
            <a:r>
              <a:rPr lang="en-GB" b="1" dirty="0" smtClean="0">
                <a:solidFill>
                  <a:srgbClr val="DE4C70"/>
                </a:solidFill>
              </a:rPr>
              <a:t>font</a:t>
            </a:r>
            <a:r>
              <a:rPr lang="en-GB" dirty="0" smtClean="0">
                <a:solidFill>
                  <a:srgbClr val="DE4C70"/>
                </a:solidFill>
              </a:rPr>
              <a:t> </a:t>
            </a:r>
            <a:r>
              <a:rPr lang="en-GB" dirty="0" smtClean="0"/>
              <a:t>you would like to choose – both for the cover lines and the masthead – </a:t>
            </a:r>
            <a:r>
              <a:rPr lang="en-GB" b="1" dirty="0" smtClean="0">
                <a:solidFill>
                  <a:srgbClr val="DE4C70"/>
                </a:solidFill>
              </a:rPr>
              <a:t>experiment with the masthead using different fonts </a:t>
            </a:r>
            <a:r>
              <a:rPr lang="en-GB" dirty="0" smtClean="0"/>
              <a:t>and decide which one you think works best</a:t>
            </a:r>
          </a:p>
          <a:p>
            <a:r>
              <a:rPr lang="en-GB" b="1" dirty="0" smtClean="0">
                <a:solidFill>
                  <a:srgbClr val="DE4C70"/>
                </a:solidFill>
              </a:rPr>
              <a:t>Start to write your cover lines </a:t>
            </a:r>
            <a:r>
              <a:rPr lang="en-GB" dirty="0" smtClean="0"/>
              <a:t>– remember to consider who your target audience is </a:t>
            </a:r>
          </a:p>
          <a:p>
            <a:r>
              <a:rPr lang="en-GB" b="1" dirty="0" smtClean="0">
                <a:solidFill>
                  <a:srgbClr val="DE4C70"/>
                </a:solidFill>
              </a:rPr>
              <a:t>Take some photographs </a:t>
            </a:r>
            <a:r>
              <a:rPr lang="en-GB" dirty="0" smtClean="0"/>
              <a:t>for your cover – use the studio?</a:t>
            </a:r>
          </a:p>
          <a:p>
            <a:r>
              <a:rPr lang="en-GB" dirty="0" smtClean="0"/>
              <a:t>Design your cover using either </a:t>
            </a:r>
            <a:r>
              <a:rPr lang="en-GB" b="1" dirty="0" smtClean="0">
                <a:solidFill>
                  <a:srgbClr val="DE4C70"/>
                </a:solidFill>
              </a:rPr>
              <a:t>Publisher or Photoshop (A4)</a:t>
            </a:r>
            <a:endParaRPr lang="en-GB" b="1" dirty="0">
              <a:solidFill>
                <a:srgbClr val="DE4C7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19804" y="2286000"/>
            <a:ext cx="4754562" cy="356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487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PLANNING FOR YOUR DOUBLE (OR SINGLE) PAGE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7103" y="2084832"/>
            <a:ext cx="6310794" cy="4221375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1. Decide what you </a:t>
            </a:r>
            <a:r>
              <a:rPr lang="en-GB" b="1" dirty="0" smtClean="0">
                <a:solidFill>
                  <a:srgbClr val="DE4C70"/>
                </a:solidFill>
              </a:rPr>
              <a:t>want to write about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Interview with a made up singer/sportsperson/actor/film director?</a:t>
            </a:r>
          </a:p>
          <a:p>
            <a:pPr lvl="1"/>
            <a:endParaRPr lang="en-GB" dirty="0"/>
          </a:p>
          <a:p>
            <a:pPr marL="128016" lvl="1" indent="0">
              <a:buNone/>
            </a:pPr>
            <a:r>
              <a:rPr lang="en-GB" sz="2200" dirty="0" smtClean="0"/>
              <a:t>2</a:t>
            </a:r>
            <a:r>
              <a:rPr lang="en-GB" sz="2200" b="1" dirty="0" smtClean="0"/>
              <a:t>. </a:t>
            </a:r>
            <a:r>
              <a:rPr lang="en-GB" sz="2200" b="1" dirty="0" smtClean="0">
                <a:solidFill>
                  <a:srgbClr val="DE4C70"/>
                </a:solidFill>
              </a:rPr>
              <a:t>Look at other double-page spreads</a:t>
            </a:r>
            <a:r>
              <a:rPr lang="en-GB" sz="2200" dirty="0" smtClean="0">
                <a:solidFill>
                  <a:srgbClr val="DE4C70"/>
                </a:solidFill>
              </a:rPr>
              <a:t> </a:t>
            </a:r>
            <a:r>
              <a:rPr lang="en-GB" sz="2200" dirty="0" smtClean="0"/>
              <a:t>and get some ideas  on what design elements you would like to include (look at the separate sheet to give you ideas)</a:t>
            </a:r>
          </a:p>
          <a:p>
            <a:pPr marL="128016" lvl="1" indent="0">
              <a:buNone/>
            </a:pPr>
            <a:endParaRPr lang="en-GB" sz="2200" dirty="0"/>
          </a:p>
          <a:p>
            <a:pPr marL="128016" lvl="1" indent="0">
              <a:buNone/>
            </a:pPr>
            <a:r>
              <a:rPr lang="en-GB" sz="2200" dirty="0" smtClean="0"/>
              <a:t>3. </a:t>
            </a:r>
            <a:r>
              <a:rPr lang="en-GB" sz="2200" b="1" dirty="0" smtClean="0">
                <a:solidFill>
                  <a:srgbClr val="DE4C70"/>
                </a:solidFill>
              </a:rPr>
              <a:t>Write your article</a:t>
            </a:r>
          </a:p>
          <a:p>
            <a:pPr marL="128016" lvl="1" indent="0">
              <a:buNone/>
            </a:pPr>
            <a:endParaRPr lang="en-GB" sz="2200" dirty="0" smtClean="0"/>
          </a:p>
          <a:p>
            <a:pPr marL="128016" lvl="1" indent="0">
              <a:buNone/>
            </a:pPr>
            <a:r>
              <a:rPr lang="en-GB" sz="2200" dirty="0" smtClean="0"/>
              <a:t>4. </a:t>
            </a:r>
            <a:r>
              <a:rPr lang="en-GB" sz="2200" b="1" dirty="0" smtClean="0">
                <a:solidFill>
                  <a:srgbClr val="DE4C70"/>
                </a:solidFill>
              </a:rPr>
              <a:t>Take some pictures</a:t>
            </a:r>
          </a:p>
          <a:p>
            <a:pPr marL="128016" lvl="1" indent="0">
              <a:buNone/>
            </a:pPr>
            <a:endParaRPr lang="en-GB" sz="2200" dirty="0" smtClean="0"/>
          </a:p>
          <a:p>
            <a:pPr marL="128016" lvl="1" indent="0">
              <a:buNone/>
            </a:pPr>
            <a:r>
              <a:rPr lang="en-GB" sz="2200" dirty="0" smtClean="0"/>
              <a:t>5. Decide on your </a:t>
            </a:r>
            <a:r>
              <a:rPr lang="en-GB" sz="2200" b="1" dirty="0" smtClean="0">
                <a:solidFill>
                  <a:srgbClr val="DE4C70"/>
                </a:solidFill>
              </a:rPr>
              <a:t>fonts/colours</a:t>
            </a:r>
          </a:p>
          <a:p>
            <a:pPr marL="128016" lvl="1" indent="0">
              <a:buNone/>
            </a:pPr>
            <a:endParaRPr lang="en-GB" sz="2200" dirty="0" smtClean="0"/>
          </a:p>
          <a:p>
            <a:pPr marL="128016" lvl="1" indent="0">
              <a:buNone/>
            </a:pPr>
            <a:r>
              <a:rPr lang="en-GB" sz="2200" dirty="0" smtClean="0"/>
              <a:t>6. </a:t>
            </a:r>
            <a:r>
              <a:rPr lang="en-GB" sz="2200" b="1" dirty="0" smtClean="0">
                <a:solidFill>
                  <a:srgbClr val="DE4C70"/>
                </a:solidFill>
              </a:rPr>
              <a:t>Start your design </a:t>
            </a:r>
            <a:r>
              <a:rPr lang="en-GB" sz="2200" dirty="0" smtClean="0"/>
              <a:t>– using Photoshop or Publisher (you may want to do a couple of draft designs first)</a:t>
            </a:r>
            <a:endParaRPr lang="en-GB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73" y="1767635"/>
            <a:ext cx="2021268" cy="13724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8813" y="4095325"/>
            <a:ext cx="2230821" cy="1391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0114" y="3267251"/>
            <a:ext cx="2297241" cy="1489378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9979572" y="2505951"/>
            <a:ext cx="1982514" cy="1239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7727" y="4972542"/>
            <a:ext cx="2371845" cy="147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0576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33</TotalTime>
  <Words>196</Words>
  <Application>Microsoft Office PowerPoint</Application>
  <PresentationFormat>Widescreen</PresentationFormat>
  <Paragraphs>21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Tw Cen MT</vt:lpstr>
      <vt:lpstr>Tw Cen MT Condensed</vt:lpstr>
      <vt:lpstr>Wingdings 3</vt:lpstr>
      <vt:lpstr>Integral</vt:lpstr>
      <vt:lpstr>Developing your magazine idea</vt:lpstr>
      <vt:lpstr>PLANNING FOR COVER: </vt:lpstr>
      <vt:lpstr>PLANNING FOR YOUR DOUBLE (OR SINGLE) PAGE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your magazine idea</dc:title>
  <dc:creator>Tina Donnelly</dc:creator>
  <cp:lastModifiedBy>Tina Donnelly</cp:lastModifiedBy>
  <cp:revision>4</cp:revision>
  <dcterms:created xsi:type="dcterms:W3CDTF">2019-11-13T13:43:29Z</dcterms:created>
  <dcterms:modified xsi:type="dcterms:W3CDTF">2019-11-13T14:16:32Z</dcterms:modified>
</cp:coreProperties>
</file>