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0C5C2-891F-4CFB-9B25-64BB15B87640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97F18-475F-4256-8B44-ACBC1DFD2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0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02C8-6B20-4B56-B1AD-226CE92EEE19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E43E-5C0B-4FDC-8126-0589B515B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7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02C8-6B20-4B56-B1AD-226CE92EEE19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E43E-5C0B-4FDC-8126-0589B515B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7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02C8-6B20-4B56-B1AD-226CE92EEE19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E43E-5C0B-4FDC-8126-0589B515B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02C8-6B20-4B56-B1AD-226CE92EEE19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E43E-5C0B-4FDC-8126-0589B515B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4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02C8-6B20-4B56-B1AD-226CE92EEE19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E43E-5C0B-4FDC-8126-0589B515B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02C8-6B20-4B56-B1AD-226CE92EEE19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E43E-5C0B-4FDC-8126-0589B515B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9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02C8-6B20-4B56-B1AD-226CE92EEE19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E43E-5C0B-4FDC-8126-0589B515B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5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02C8-6B20-4B56-B1AD-226CE92EEE19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E43E-5C0B-4FDC-8126-0589B515B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02C8-6B20-4B56-B1AD-226CE92EEE19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E43E-5C0B-4FDC-8126-0589B515B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1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02C8-6B20-4B56-B1AD-226CE92EEE19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E43E-5C0B-4FDC-8126-0589B515B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5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02C8-6B20-4B56-B1AD-226CE92EEE19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CE43E-5C0B-4FDC-8126-0589B515B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5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02C8-6B20-4B56-B1AD-226CE92EEE19}" type="datetimeFigureOut">
              <a:rPr lang="en-GB" smtClean="0"/>
              <a:t>11/01/2018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CE43E-5C0B-4FDC-8126-0589B515B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" y="1856978"/>
            <a:ext cx="74866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5013176"/>
            <a:ext cx="7772400" cy="1470025"/>
          </a:xfrm>
        </p:spPr>
        <p:txBody>
          <a:bodyPr/>
          <a:lstStyle/>
          <a:p>
            <a:r>
              <a:rPr lang="en-GB" b="1" i="1" dirty="0" smtClean="0">
                <a:solidFill>
                  <a:schemeClr val="bg1"/>
                </a:solidFill>
                <a:latin typeface="Helvetica" pitchFamily="50" charset="0"/>
              </a:rPr>
              <a:t>My Magazine</a:t>
            </a:r>
            <a:endParaRPr lang="en-GB" b="1" i="1" dirty="0">
              <a:solidFill>
                <a:schemeClr val="bg1"/>
              </a:solidFill>
              <a:latin typeface="Helvetica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4208" y="5877272"/>
            <a:ext cx="2872408" cy="776908"/>
          </a:xfrm>
        </p:spPr>
        <p:txBody>
          <a:bodyPr>
            <a:normAutofit/>
          </a:bodyPr>
          <a:lstStyle/>
          <a:p>
            <a:r>
              <a:rPr lang="en-GB" sz="1600" i="1" dirty="0" smtClean="0">
                <a:solidFill>
                  <a:schemeClr val="bg1">
                    <a:lumMod val="85000"/>
                  </a:schemeClr>
                </a:solidFill>
                <a:latin typeface="Helvetica" pitchFamily="50" charset="0"/>
              </a:rPr>
              <a:t>By Lucy Fowler</a:t>
            </a:r>
            <a:endParaRPr lang="en-GB" sz="1600" i="1" dirty="0">
              <a:solidFill>
                <a:schemeClr val="bg1">
                  <a:lumMod val="85000"/>
                </a:schemeClr>
              </a:solidFill>
              <a:latin typeface="Helvetic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google.co.uk/url?sa=i&amp;source=images&amp;cd=&amp;docid=UYjx7bcr7Dn6dM&amp;tbnid=atMWEX6YOmg5MM:&amp;ved=0CAUQjBw4Eg&amp;url=http%3A%2F%2Fwallpoper.com%2Fimages%2F00%2F40%2F63%2F16%2Ftattoos-women_00406316.jpg&amp;ei=XFbVUoq_F9KM7Abms4HABg&amp;psig=AFQjCNHhElMdDeWmDZuR0Ya7bok7ATXsxA&amp;ust=1389799388450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5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3528" y="188640"/>
            <a:ext cx="3096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Problems 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908720"/>
            <a:ext cx="1241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I might face</a:t>
            </a:r>
            <a:endParaRPr lang="en-GB" sz="1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15999" y="5445224"/>
            <a:ext cx="8229600" cy="72008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200" dirty="0" smtClean="0">
                <a:latin typeface="Helvetica" pitchFamily="50" charset="0"/>
              </a:rPr>
              <a:t>I may find that the paper I print on doesn’t look as high quality. </a:t>
            </a:r>
          </a:p>
          <a:p>
            <a:r>
              <a:rPr lang="en-GB" sz="1200" dirty="0" smtClean="0">
                <a:latin typeface="Helvetica" pitchFamily="50" charset="0"/>
              </a:rPr>
              <a:t>There may also be an issue with taking photos – if they will be good enough quality and so on. I shall have to plan ahead to avoid this.</a:t>
            </a:r>
          </a:p>
        </p:txBody>
      </p:sp>
    </p:spTree>
    <p:extLst>
      <p:ext uri="{BB962C8B-B14F-4D97-AF65-F5344CB8AC3E}">
        <p14:creationId xmlns:p14="http://schemas.microsoft.com/office/powerpoint/2010/main" val="40394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henthegramophonerings.com/wp-content/uploads/2013/07/Vampire-Weekend-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r="10182"/>
          <a:stretch/>
        </p:blipFill>
        <p:spPr bwMode="auto">
          <a:xfrm>
            <a:off x="0" y="0"/>
            <a:ext cx="9144000" cy="68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88640"/>
            <a:ext cx="4104456" cy="43204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en-GB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CONTENT</a:t>
            </a:r>
            <a:endParaRPr lang="en-GB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3754760" cy="1845171"/>
          </a:xfrm>
          <a:solidFill>
            <a:schemeClr val="lt1">
              <a:alpha val="5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lvl="0"/>
            <a:r>
              <a:rPr lang="en-GB" dirty="0">
                <a:latin typeface="Helvetica" pitchFamily="50" charset="0"/>
              </a:rPr>
              <a:t>Interviews with artists/bands</a:t>
            </a:r>
          </a:p>
          <a:p>
            <a:pPr lvl="0"/>
            <a:r>
              <a:rPr lang="en-GB" dirty="0" smtClean="0">
                <a:latin typeface="Helvetica" pitchFamily="50" charset="0"/>
              </a:rPr>
              <a:t>It </a:t>
            </a:r>
            <a:r>
              <a:rPr lang="en-GB" dirty="0">
                <a:latin typeface="Helvetica" pitchFamily="50" charset="0"/>
              </a:rPr>
              <a:t>will also be aimed at people who love performing – so will  have information about </a:t>
            </a:r>
            <a:r>
              <a:rPr lang="en-GB" dirty="0" smtClean="0">
                <a:latin typeface="Helvetica" pitchFamily="50" charset="0"/>
              </a:rPr>
              <a:t>shows,  advice and so on.</a:t>
            </a:r>
          </a:p>
          <a:p>
            <a:pPr lvl="0"/>
            <a:r>
              <a:rPr lang="en-GB" dirty="0" smtClean="0">
                <a:latin typeface="Helvetica" pitchFamily="50" charset="0"/>
              </a:rPr>
              <a:t>News </a:t>
            </a:r>
            <a:r>
              <a:rPr lang="en-GB" dirty="0">
                <a:latin typeface="Helvetica" pitchFamily="50" charset="0"/>
              </a:rPr>
              <a:t>on artists</a:t>
            </a:r>
          </a:p>
          <a:p>
            <a:pPr lvl="0"/>
            <a:r>
              <a:rPr lang="en-GB" dirty="0">
                <a:latin typeface="Helvetica" pitchFamily="50" charset="0"/>
              </a:rPr>
              <a:t>Album reviews </a:t>
            </a:r>
          </a:p>
          <a:p>
            <a:pPr lvl="0"/>
            <a:r>
              <a:rPr lang="en-GB" dirty="0" smtClean="0">
                <a:latin typeface="Helvetica" pitchFamily="50" charset="0"/>
              </a:rPr>
              <a:t>Events</a:t>
            </a:r>
          </a:p>
          <a:p>
            <a:r>
              <a:rPr lang="en-GB" dirty="0" smtClean="0">
                <a:latin typeface="Helvetica" pitchFamily="50" charset="0"/>
              </a:rPr>
              <a:t>Fashion – clothes inspired by artists and other styles</a:t>
            </a:r>
          </a:p>
          <a:p>
            <a:pPr lvl="0"/>
            <a:endParaRPr lang="en-GB" dirty="0">
              <a:latin typeface="Helvetica" pitchFamily="50" charset="0"/>
            </a:endParaRPr>
          </a:p>
          <a:p>
            <a:endParaRPr lang="en-GB" dirty="0">
              <a:latin typeface="Helvetic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25.media.tumblr.com/6fa235a2839a177155a4d4e005173232/tumblr_mv7ip1tsDt1s8r8kio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344" y="6220892"/>
            <a:ext cx="2818656" cy="3903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Helvetica" pitchFamily="50" charset="0"/>
              </a:rPr>
              <a:t>150 pages.</a:t>
            </a:r>
            <a:endParaRPr lang="en-GB" sz="1800" dirty="0">
              <a:latin typeface="Helvetic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0212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LENGTH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runkenwerewolf.com/wp-content/uploads/2012/09/bastil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"/>
          <a:stretch/>
        </p:blipFill>
        <p:spPr bwMode="auto">
          <a:xfrm>
            <a:off x="0" y="0"/>
            <a:ext cx="914400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0"/>
            <a:ext cx="4032448" cy="980728"/>
          </a:xfrm>
        </p:spPr>
        <p:txBody>
          <a:bodyPr>
            <a:noAutofit/>
          </a:bodyPr>
          <a:lstStyle/>
          <a:p>
            <a:r>
              <a:rPr lang="en-GB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STYLE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256783"/>
            <a:ext cx="5976664" cy="160121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1200" dirty="0">
                <a:latin typeface="Helvetica" pitchFamily="50" charset="0"/>
              </a:rPr>
              <a:t>My magazine will be quite formal but </a:t>
            </a:r>
            <a:r>
              <a:rPr lang="en-GB" sz="1200" dirty="0" smtClean="0">
                <a:latin typeface="Helvetica" pitchFamily="50" charset="0"/>
              </a:rPr>
              <a:t>with a </a:t>
            </a:r>
            <a:r>
              <a:rPr lang="en-GB" sz="1200" dirty="0">
                <a:latin typeface="Helvetica" pitchFamily="50" charset="0"/>
              </a:rPr>
              <a:t>friendly tone. </a:t>
            </a:r>
            <a:endParaRPr lang="en-GB" sz="1200" dirty="0" smtClean="0">
              <a:latin typeface="Helvetica" pitchFamily="50" charset="0"/>
            </a:endParaRPr>
          </a:p>
          <a:p>
            <a:r>
              <a:rPr lang="en-GB" sz="1200" dirty="0" smtClean="0">
                <a:latin typeface="Helvetica" pitchFamily="50" charset="0"/>
              </a:rPr>
              <a:t>There </a:t>
            </a:r>
            <a:r>
              <a:rPr lang="en-GB" sz="1200" dirty="0">
                <a:latin typeface="Helvetica" pitchFamily="50" charset="0"/>
              </a:rPr>
              <a:t>will be quite short articles – not too wordy and the pictures will be </a:t>
            </a:r>
            <a:r>
              <a:rPr lang="en-GB" sz="1200" dirty="0" smtClean="0">
                <a:latin typeface="Helvetica" pitchFamily="50" charset="0"/>
              </a:rPr>
              <a:t>large</a:t>
            </a:r>
            <a:r>
              <a:rPr lang="en-GB" sz="1200" dirty="0">
                <a:latin typeface="Helvetica" pitchFamily="50" charset="0"/>
              </a:rPr>
              <a:t>. </a:t>
            </a:r>
            <a:endParaRPr lang="en-GB" sz="1200" dirty="0" smtClean="0">
              <a:latin typeface="Helvetica" pitchFamily="50" charset="0"/>
            </a:endParaRPr>
          </a:p>
          <a:p>
            <a:r>
              <a:rPr lang="en-GB" sz="1200" dirty="0" smtClean="0">
                <a:latin typeface="Helvetica" pitchFamily="50" charset="0"/>
              </a:rPr>
              <a:t>There </a:t>
            </a:r>
            <a:r>
              <a:rPr lang="en-GB" sz="1200" dirty="0">
                <a:latin typeface="Helvetica" pitchFamily="50" charset="0"/>
              </a:rPr>
              <a:t>will be lots of full page photos with short bursts of text</a:t>
            </a:r>
            <a:r>
              <a:rPr lang="en-GB" sz="1200" dirty="0" smtClean="0">
                <a:latin typeface="Helvetica" pitchFamily="50" charset="0"/>
              </a:rPr>
              <a:t>.</a:t>
            </a:r>
          </a:p>
          <a:p>
            <a:r>
              <a:rPr lang="en-GB" sz="1200" dirty="0" smtClean="0">
                <a:latin typeface="Helvetica" pitchFamily="50" charset="0"/>
              </a:rPr>
              <a:t> </a:t>
            </a:r>
            <a:r>
              <a:rPr lang="en-GB" sz="1200" dirty="0">
                <a:latin typeface="Helvetica" pitchFamily="50" charset="0"/>
              </a:rPr>
              <a:t>It will have </a:t>
            </a:r>
            <a:r>
              <a:rPr lang="en-GB" sz="1200" dirty="0" smtClean="0">
                <a:latin typeface="Helvetica" pitchFamily="50" charset="0"/>
              </a:rPr>
              <a:t>mostly formal language (although with humour, not too serious) </a:t>
            </a:r>
            <a:r>
              <a:rPr lang="en-GB" sz="1200" dirty="0">
                <a:latin typeface="Helvetica" pitchFamily="50" charset="0"/>
              </a:rPr>
              <a:t>and address people who know a lot about music – meaning it will be </a:t>
            </a:r>
            <a:r>
              <a:rPr lang="en-GB" sz="1200" dirty="0" smtClean="0">
                <a:latin typeface="Helvetica" pitchFamily="50" charset="0"/>
              </a:rPr>
              <a:t>professional. </a:t>
            </a:r>
          </a:p>
          <a:p>
            <a:r>
              <a:rPr lang="en-GB" sz="1200" dirty="0" smtClean="0">
                <a:latin typeface="Helvetica" pitchFamily="50" charset="0"/>
              </a:rPr>
              <a:t>However it will also be inspiring for young artists and offer friendly advice for performers and singers. </a:t>
            </a:r>
            <a:endParaRPr lang="en-GB" sz="1200" dirty="0">
              <a:latin typeface="Helvetica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13" y="62068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o</a:t>
            </a:r>
            <a:r>
              <a:rPr lang="en-GB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f articles and pictures</a:t>
            </a:r>
            <a:endParaRPr lang="en-GB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pinboardblog.com/wp-content/uploads/2011/09/fanart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28" r="12944" b="-28"/>
          <a:stretch/>
        </p:blipFill>
        <p:spPr bwMode="auto">
          <a:xfrm>
            <a:off x="0" y="1934"/>
            <a:ext cx="9296400" cy="68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4784" y="116632"/>
            <a:ext cx="8229600" cy="936104"/>
          </a:xfrm>
        </p:spPr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Genre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5373216"/>
            <a:ext cx="5915000" cy="12241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1200" dirty="0" smtClean="0">
                <a:latin typeface="Helvetica" pitchFamily="50" charset="0"/>
              </a:rPr>
              <a:t>Alternative rock/pop</a:t>
            </a:r>
          </a:p>
          <a:p>
            <a:r>
              <a:rPr lang="en-GB" sz="1200" dirty="0" smtClean="0">
                <a:latin typeface="Helvetica" pitchFamily="50" charset="0"/>
              </a:rPr>
              <a:t>Electronic Pop</a:t>
            </a:r>
          </a:p>
          <a:p>
            <a:r>
              <a:rPr lang="en-GB" sz="1200" dirty="0" smtClean="0">
                <a:latin typeface="Helvetica" pitchFamily="50" charset="0"/>
              </a:rPr>
              <a:t>Indie </a:t>
            </a:r>
          </a:p>
          <a:p>
            <a:r>
              <a:rPr lang="en-GB" sz="1200" dirty="0" smtClean="0">
                <a:latin typeface="Helvetica" pitchFamily="50" charset="0"/>
              </a:rPr>
              <a:t>Explores a few other genres briefly (e.g. musicals)</a:t>
            </a:r>
          </a:p>
          <a:p>
            <a:r>
              <a:rPr lang="en-GB" sz="1200" dirty="0" smtClean="0">
                <a:latin typeface="Helvetica" pitchFamily="50" charset="0"/>
              </a:rPr>
              <a:t>Focuses quite a lot on female artists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231404" y="449363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o</a:t>
            </a:r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f music</a:t>
            </a: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ages4.fanpop.com/image/photos/17400000/Two-Door-Cinema-Club-big-photo-2-door-cinema-club-17419333-2560-1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08" y="0"/>
            <a:ext cx="924860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696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Helvetica" pitchFamily="50" charset="0"/>
              </a:rPr>
              <a:t>Chord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Helvetica" pitchFamily="50" charset="0"/>
              </a:rPr>
              <a:t>Forte </a:t>
            </a:r>
          </a:p>
        </p:txBody>
      </p:sp>
    </p:spTree>
    <p:extLst>
      <p:ext uri="{BB962C8B-B14F-4D97-AF65-F5344CB8AC3E}">
        <p14:creationId xmlns:p14="http://schemas.microsoft.com/office/powerpoint/2010/main" val="69776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huffpost.com/gen/1262023/thumbs/o-LORDE-INTERVIEW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99392"/>
            <a:ext cx="10463433" cy="697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2656" y="1196752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Price </a:t>
            </a: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6" y="213285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£3.50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Monthly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arina.000space.com/pics/marina-electra-he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r="6201" b="1429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26" y="2997"/>
            <a:ext cx="3096344" cy="1143000"/>
          </a:xfrm>
        </p:spPr>
        <p:txBody>
          <a:bodyPr/>
          <a:lstStyle/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Target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085184"/>
            <a:ext cx="8229600" cy="15121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1100" dirty="0" smtClean="0">
                <a:latin typeface="Helvetica" pitchFamily="50" charset="0"/>
              </a:rPr>
              <a:t>Interested in: Performing, fashion, music, reading. </a:t>
            </a:r>
          </a:p>
          <a:p>
            <a:r>
              <a:rPr lang="en-GB" sz="1100" dirty="0" smtClean="0">
                <a:latin typeface="Helvetica" pitchFamily="50" charset="0"/>
              </a:rPr>
              <a:t>Age: 15-25</a:t>
            </a:r>
          </a:p>
          <a:p>
            <a:r>
              <a:rPr lang="en-GB" sz="1100" dirty="0" smtClean="0">
                <a:latin typeface="Helvetica" pitchFamily="50" charset="0"/>
              </a:rPr>
              <a:t>Gender: Aimed at females.</a:t>
            </a:r>
          </a:p>
          <a:p>
            <a:r>
              <a:rPr lang="en-GB" sz="1100" dirty="0" smtClean="0">
                <a:latin typeface="Helvetica" pitchFamily="50" charset="0"/>
              </a:rPr>
              <a:t>Favourite artists: </a:t>
            </a:r>
            <a:r>
              <a:rPr lang="en-GB" sz="1100" dirty="0">
                <a:latin typeface="Helvetica" pitchFamily="50" charset="0"/>
              </a:rPr>
              <a:t>Marina and the Diamonds, </a:t>
            </a:r>
            <a:r>
              <a:rPr lang="en-GB" sz="1100" dirty="0" smtClean="0">
                <a:latin typeface="Helvetica" pitchFamily="50" charset="0"/>
              </a:rPr>
              <a:t>Haim, </a:t>
            </a:r>
            <a:r>
              <a:rPr lang="en-GB" sz="1100" dirty="0" err="1">
                <a:latin typeface="Helvetica" pitchFamily="50" charset="0"/>
              </a:rPr>
              <a:t>Lorde</a:t>
            </a:r>
            <a:r>
              <a:rPr lang="en-GB" sz="1100" dirty="0">
                <a:latin typeface="Helvetica" pitchFamily="50" charset="0"/>
              </a:rPr>
              <a:t>, Fun, Vampire Weekend, Little Mix, Florence and the Machine, Panic! At the Disco, Two Door Cinema Club, </a:t>
            </a:r>
            <a:r>
              <a:rPr lang="en-GB" sz="1100" dirty="0" smtClean="0">
                <a:latin typeface="Helvetica" pitchFamily="50" charset="0"/>
              </a:rPr>
              <a:t>Bastille</a:t>
            </a:r>
            <a:r>
              <a:rPr lang="en-GB" sz="1100" dirty="0">
                <a:latin typeface="Helvetica" pitchFamily="50" charset="0"/>
              </a:rPr>
              <a:t>, </a:t>
            </a:r>
            <a:r>
              <a:rPr lang="en-GB" sz="1100" dirty="0" smtClean="0">
                <a:latin typeface="Helvetica" pitchFamily="50" charset="0"/>
              </a:rPr>
              <a:t>Lily Allen, LIGHTS, Imagine Dragons.</a:t>
            </a:r>
          </a:p>
          <a:p>
            <a:r>
              <a:rPr lang="en-GB" sz="1100" dirty="0" smtClean="0">
                <a:latin typeface="Helvetica" pitchFamily="50" charset="0"/>
              </a:rPr>
              <a:t>Favourite TV shows: </a:t>
            </a:r>
            <a:r>
              <a:rPr lang="en-GB" sz="1100" dirty="0">
                <a:latin typeface="Helvetica" pitchFamily="50" charset="0"/>
              </a:rPr>
              <a:t>Glee, New Girl, Miranda, How I Met Your </a:t>
            </a:r>
            <a:r>
              <a:rPr lang="en-GB" sz="1100" dirty="0" smtClean="0">
                <a:latin typeface="Helvetica" pitchFamily="50" charset="0"/>
              </a:rPr>
              <a:t>Mother. </a:t>
            </a:r>
          </a:p>
          <a:p>
            <a:r>
              <a:rPr lang="en-GB" sz="1100" dirty="0" smtClean="0">
                <a:latin typeface="Helvetica" pitchFamily="50" charset="0"/>
              </a:rPr>
              <a:t>Class: B/C1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692696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a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udience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5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henthegramophonerings.com/wp-content/uploads/2012/10/Haim-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r="114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85184"/>
            <a:ext cx="8229600" cy="1468759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200" dirty="0" smtClean="0">
                <a:latin typeface="Helvetica" pitchFamily="50" charset="0"/>
              </a:rPr>
              <a:t>From looking at Q magazine which had 170 pages I decided I wanted my magazine to be quite thick therefore 150 pages. </a:t>
            </a:r>
          </a:p>
          <a:p>
            <a:r>
              <a:rPr lang="en-GB" sz="1200" dirty="0" smtClean="0">
                <a:latin typeface="Helvetica" pitchFamily="50" charset="0"/>
              </a:rPr>
              <a:t>I realised that printing this amount of pages would make the magazine quite expensive so I made it a monthly magazine.</a:t>
            </a:r>
          </a:p>
          <a:p>
            <a:r>
              <a:rPr lang="en-GB" sz="1200" dirty="0" smtClean="0">
                <a:latin typeface="Helvetica" pitchFamily="50" charset="0"/>
              </a:rPr>
              <a:t>Looking at other magazines such as Clash magazine I could see that full paged photos add a good effect. The front cover is usually quite minimalistic and is quite thick and printed on thick paper. </a:t>
            </a:r>
            <a:endParaRPr lang="en-GB" sz="1200" dirty="0">
              <a:latin typeface="Helvetica" pitchFamily="50" charset="0"/>
            </a:endParaRPr>
          </a:p>
          <a:p>
            <a:r>
              <a:rPr lang="en-GB" sz="1200" dirty="0" smtClean="0">
                <a:latin typeface="Helvetica" pitchFamily="50" charset="0"/>
              </a:rPr>
              <a:t>I decided my magazine should look like this as it looks professional. </a:t>
            </a:r>
          </a:p>
          <a:p>
            <a:endParaRPr lang="en-GB" sz="1200" dirty="0">
              <a:latin typeface="Helvetica" pitchFamily="50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2226" y="2997"/>
            <a:ext cx="3096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 pitchFamily="50" charset="0"/>
              </a:rPr>
              <a:t>Research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416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Office Theme</vt:lpstr>
      <vt:lpstr>My Magazine</vt:lpstr>
      <vt:lpstr>CONTENT</vt:lpstr>
      <vt:lpstr>PowerPoint Presentation</vt:lpstr>
      <vt:lpstr>STYLE</vt:lpstr>
      <vt:lpstr>Genre</vt:lpstr>
      <vt:lpstr>Name</vt:lpstr>
      <vt:lpstr>Price </vt:lpstr>
      <vt:lpstr>Target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Magazine</dc:title>
  <dc:creator>LUCY FOWLER</dc:creator>
  <cp:lastModifiedBy>Tina Donnelly</cp:lastModifiedBy>
  <cp:revision>12</cp:revision>
  <cp:lastPrinted>2018-01-11T10:24:59Z</cp:lastPrinted>
  <dcterms:created xsi:type="dcterms:W3CDTF">2014-01-07T14:58:02Z</dcterms:created>
  <dcterms:modified xsi:type="dcterms:W3CDTF">2018-01-11T10:25:03Z</dcterms:modified>
</cp:coreProperties>
</file>