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6" r:id="rId5"/>
    <p:sldId id="277" r:id="rId6"/>
    <p:sldId id="291" r:id="rId7"/>
    <p:sldId id="287" r:id="rId8"/>
    <p:sldId id="288" r:id="rId9"/>
    <p:sldId id="292" r:id="rId10"/>
    <p:sldId id="293" r:id="rId11"/>
    <p:sldId id="286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35C7-7FD8-41CA-A99D-3A74E47EE90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FEEE-1318-4E78-B0B8-02993901A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9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9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3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2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0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5FF22-5F85-41CC-AEE4-1F4BDF3C0A15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FE91-2780-4549-8D1E-8C1437F85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DC3YFyah_Y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DC3YFyah_Y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DC3YFyah_Y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d.com/talks/carole_cadwalladr_facebook_s_role_in_brexit_and_the_threat_to_democracy/transcript?language=en#t-394333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DC3YFyah_Y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DC3YFyah_Y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hyWNFvt9Fc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4" y="13837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What makes a good interview?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4548" y="3330755"/>
            <a:ext cx="7277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Why do journalists interview people?</a:t>
            </a:r>
          </a:p>
          <a:p>
            <a:r>
              <a:rPr lang="en-GB" sz="2400" dirty="0"/>
              <a:t>Why do people agree to be interviewed by journalists?</a:t>
            </a:r>
          </a:p>
          <a:p>
            <a:r>
              <a:rPr lang="en-GB" sz="2400" dirty="0"/>
              <a:t>How can journalists prepare for interviews?</a:t>
            </a:r>
          </a:p>
          <a:p>
            <a:r>
              <a:rPr lang="en-GB" sz="2400" dirty="0"/>
              <a:t>Who’s in charge, the interviewer or the interviewee?</a:t>
            </a:r>
          </a:p>
          <a:p>
            <a:r>
              <a:rPr lang="en-GB" sz="2400" dirty="0"/>
              <a:t>Is it ever right to edit people’s quotes or soundbites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What does it mean when someone says something 'off the record'?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757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5" y="4693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Investigative Journalism: Dead or Alive?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524" y="2077326"/>
            <a:ext cx="1028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Watch this clip</a:t>
            </a:r>
            <a:endParaRPr lang="en-GB" sz="2400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23" y="2077326"/>
            <a:ext cx="4002131" cy="2841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524" y="5369587"/>
            <a:ext cx="1028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'investigative journalism' do you think?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98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5" y="4693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Investigative Journalism: Dead or Alive?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945" y="300038"/>
            <a:ext cx="1290520" cy="91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535" y="1824721"/>
            <a:ext cx="1028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'investigative journalism' do you think?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70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5" y="4693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Investigative Journalism: Dead or Alive?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24" y="1989644"/>
            <a:ext cx="4002131" cy="2841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58285" y="1989644"/>
            <a:ext cx="295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https://youtu.be/JjKqibPnE5Y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2281" y="2643028"/>
            <a:ext cx="3027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https://youtu.be/jXCxZE0hZ40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8285" y="3405094"/>
            <a:ext cx="3081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https://youtu.be/cOwjLJA6R44</a:t>
            </a:r>
          </a:p>
        </p:txBody>
      </p:sp>
    </p:spTree>
    <p:extLst>
      <p:ext uri="{BB962C8B-B14F-4D97-AF65-F5344CB8AC3E}">
        <p14:creationId xmlns:p14="http://schemas.microsoft.com/office/powerpoint/2010/main" val="24105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64124" y="285801"/>
            <a:ext cx="11510549" cy="724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4: Investigative Journalism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45" y="1273276"/>
            <a:ext cx="6592557" cy="375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348" y="1553227"/>
            <a:ext cx="157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Play opening few minutes and then from 8.58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5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5" y="4693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Investigative Journalism: Dead or Alive?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945" y="300038"/>
            <a:ext cx="1290520" cy="91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535" y="1824721"/>
            <a:ext cx="1028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'investigative journalism' do you think?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57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5" y="4693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Investigative Journalism: Dead or Alive?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945" y="300038"/>
            <a:ext cx="1290520" cy="91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535" y="1824721"/>
            <a:ext cx="1028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'investigative journalism' do you think?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709797" y="318007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545454"/>
                </a:solidFill>
                <a:latin typeface="arial" panose="020B0604020202020204" pitchFamily="34" charset="0"/>
              </a:rPr>
              <a:t>As Katherine Graham, the former publisher of the Washington Post, used to say: </a:t>
            </a:r>
            <a:r>
              <a:rPr lang="en-GB" b="1" dirty="0">
                <a:solidFill>
                  <a:srgbClr val="6A6A6A"/>
                </a:solidFill>
                <a:latin typeface="arial" panose="020B0604020202020204" pitchFamily="34" charset="0"/>
              </a:rPr>
              <a:t>News is what someone wants suppressed</a:t>
            </a:r>
            <a:r>
              <a:rPr lang="en-GB" dirty="0">
                <a:solidFill>
                  <a:srgbClr val="545454"/>
                </a:solidFill>
                <a:latin typeface="arial" panose="020B0604020202020204" pitchFamily="34" charset="0"/>
              </a:rPr>
              <a:t>. Everything else is advertising.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9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067" y="655633"/>
            <a:ext cx="10981613" cy="5211763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Your Task This Week (in pairs):-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 are journalists working for different newspapers. One of you works for </a:t>
            </a:r>
            <a:r>
              <a:rPr lang="en-GB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Washington Post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(which broke the Watergate story). One of you works an online news outlet that supports the Trump administration.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 need to… find out the name of the 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whistleblower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(the name is not difficult to find if you hunt a bit). Write a draft of the story, with a minimum of three sources to support it.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Decide what do with the information. Would you name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him/her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print, for example? What's your headline? 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Now… Would you publish? Will your editor publish? Be ready for a debate. 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517285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0" y="469370"/>
            <a:ext cx="2439380" cy="6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1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535" y="469370"/>
            <a:ext cx="9177866" cy="5211763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This week:-</a:t>
            </a:r>
          </a:p>
          <a:p>
            <a:pPr algn="l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Investigative Journalism: Dead or Alive?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06700" y="300038"/>
            <a:ext cx="6578600" cy="724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Journalism Week </a:t>
            </a:r>
            <a:r>
              <a:rPr lang="en-GB" sz="4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GB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535" y="1962507"/>
            <a:ext cx="102809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is 'investigative journalism' do you think?</a:t>
            </a:r>
          </a:p>
          <a:p>
            <a:endParaRPr lang="en-GB" sz="2400" dirty="0"/>
          </a:p>
          <a:p>
            <a:r>
              <a:rPr lang="en-GB" sz="2400" dirty="0" smtClean="0"/>
              <a:t>Paul Foot, who broke all sorts of stories that people wanted supressed, said this:-</a:t>
            </a:r>
          </a:p>
          <a:p>
            <a:r>
              <a:rPr lang="en-GB" sz="2400" i="1" dirty="0" smtClean="0"/>
              <a:t>It's a complete fraud the idea that there is a rac</a:t>
            </a:r>
            <a:r>
              <a:rPr lang="en-GB" sz="2400" i="1" dirty="0" smtClean="0"/>
              <a:t>e apart called investigative journalists. An ordinary reporter doing a perfectly ordinary story carries out these functions. The difference would be the enthusiasm and the scepticism with which you approach something.</a:t>
            </a:r>
          </a:p>
          <a:p>
            <a:endParaRPr lang="en-GB" sz="2400" i="1" dirty="0"/>
          </a:p>
          <a:p>
            <a:r>
              <a:rPr lang="en-GB" sz="2400" dirty="0" smtClean="0"/>
              <a:t>Or John </a:t>
            </a:r>
            <a:r>
              <a:rPr lang="en-GB" sz="2400" dirty="0" err="1" smtClean="0"/>
              <a:t>Pilger</a:t>
            </a:r>
            <a:endParaRPr lang="en-GB" sz="2400" dirty="0" smtClean="0"/>
          </a:p>
          <a:p>
            <a:r>
              <a:rPr lang="en-GB" sz="2400" b="1" dirty="0" smtClean="0"/>
              <a:t>All journalism should be investigative, from football to cookery.</a:t>
            </a: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3240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"/>
    </mc:Choice>
    <mc:Fallback xmlns="">
      <p:transition advTm="2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1F5999-2D8C-4B37-9FDC-2BB970CF0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6FBF0B-A000-4E6A-A691-C859EFC24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8AF0E9-B8C0-474C-A180-DBED4AAE2EA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439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</dc:title>
  <dc:creator>juliet.harrison@talktalk.net</dc:creator>
  <cp:lastModifiedBy>juliet.harrison@talktalk.net</cp:lastModifiedBy>
  <cp:revision>47</cp:revision>
  <dcterms:created xsi:type="dcterms:W3CDTF">2019-10-10T18:13:24Z</dcterms:created>
  <dcterms:modified xsi:type="dcterms:W3CDTF">2019-11-06T21:07:34Z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