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6" r:id="rId9"/>
    <p:sldId id="262" r:id="rId10"/>
    <p:sldId id="276" r:id="rId11"/>
    <p:sldId id="277" r:id="rId12"/>
    <p:sldId id="263" r:id="rId13"/>
    <p:sldId id="273" r:id="rId14"/>
    <p:sldId id="267" r:id="rId15"/>
    <p:sldId id="278" r:id="rId16"/>
    <p:sldId id="265" r:id="rId17"/>
    <p:sldId id="261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E910D-4E99-403B-99F7-35FAFC798CE7}" v="1" dt="2020-12-07T09:47:09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D8FD8-62F0-4C1D-8BB8-34BA5F09908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3BEC54D-BCD8-4298-9742-8F67946C86A9}">
      <dgm:prSet/>
      <dgm:spPr/>
      <dgm:t>
        <a:bodyPr/>
        <a:lstStyle/>
        <a:p>
          <a:r>
            <a:rPr lang="en-GB" dirty="0"/>
            <a:t>There is quite a lot to do for the brief.</a:t>
          </a:r>
          <a:endParaRPr lang="en-US" dirty="0"/>
        </a:p>
      </dgm:t>
    </dgm:pt>
    <dgm:pt modelId="{2D9EBAAE-6E30-457C-A93D-ECABF091F59B}" type="parTrans" cxnId="{A687E13A-C09B-4086-9726-B91045B32681}">
      <dgm:prSet/>
      <dgm:spPr/>
      <dgm:t>
        <a:bodyPr/>
        <a:lstStyle/>
        <a:p>
          <a:endParaRPr lang="en-US"/>
        </a:p>
      </dgm:t>
    </dgm:pt>
    <dgm:pt modelId="{E88AA7EE-BE88-42F2-9CA0-7E5F5E2AD1A9}" type="sibTrans" cxnId="{A687E13A-C09B-4086-9726-B91045B32681}">
      <dgm:prSet/>
      <dgm:spPr/>
      <dgm:t>
        <a:bodyPr/>
        <a:lstStyle/>
        <a:p>
          <a:endParaRPr lang="en-US"/>
        </a:p>
      </dgm:t>
    </dgm:pt>
    <dgm:pt modelId="{6B139BAF-928E-4761-88A9-42E41CE55DAD}">
      <dgm:prSet/>
      <dgm:spPr/>
      <dgm:t>
        <a:bodyPr/>
        <a:lstStyle/>
        <a:p>
          <a:r>
            <a:rPr lang="en-GB"/>
            <a:t>Before you go out and take photos you need to have a draft template in place</a:t>
          </a:r>
          <a:endParaRPr lang="en-US"/>
        </a:p>
      </dgm:t>
    </dgm:pt>
    <dgm:pt modelId="{A1A18E60-F75D-4897-A8FD-479BA7674B94}" type="parTrans" cxnId="{D89F3511-2D78-4CFE-8211-CDDF74D33490}">
      <dgm:prSet/>
      <dgm:spPr/>
      <dgm:t>
        <a:bodyPr/>
        <a:lstStyle/>
        <a:p>
          <a:endParaRPr lang="en-US"/>
        </a:p>
      </dgm:t>
    </dgm:pt>
    <dgm:pt modelId="{894156EB-8CB6-4183-8C9E-DF4DE320F546}" type="sibTrans" cxnId="{D89F3511-2D78-4CFE-8211-CDDF74D33490}">
      <dgm:prSet/>
      <dgm:spPr/>
      <dgm:t>
        <a:bodyPr/>
        <a:lstStyle/>
        <a:p>
          <a:endParaRPr lang="en-US"/>
        </a:p>
      </dgm:t>
    </dgm:pt>
    <dgm:pt modelId="{9AE3BAA7-88D3-4FFF-A3E8-DD27C5411C63}" type="pres">
      <dgm:prSet presAssocID="{53DD8FD8-62F0-4C1D-8BB8-34BA5F09908C}" presName="root" presStyleCnt="0">
        <dgm:presLayoutVars>
          <dgm:dir/>
          <dgm:resizeHandles val="exact"/>
        </dgm:presLayoutVars>
      </dgm:prSet>
      <dgm:spPr/>
    </dgm:pt>
    <dgm:pt modelId="{D011F0AA-55F2-4C6E-8C61-B55654E8312D}" type="pres">
      <dgm:prSet presAssocID="{D3BEC54D-BCD8-4298-9742-8F67946C86A9}" presName="compNode" presStyleCnt="0"/>
      <dgm:spPr/>
    </dgm:pt>
    <dgm:pt modelId="{7D810101-8DCC-4ED6-9277-3CF2A32853AE}" type="pres">
      <dgm:prSet presAssocID="{D3BEC54D-BCD8-4298-9742-8F67946C86A9}" presName="bgRect" presStyleLbl="bgShp" presStyleIdx="0" presStyleCnt="2"/>
      <dgm:spPr/>
    </dgm:pt>
    <dgm:pt modelId="{8461F870-6965-4B43-A8CB-21F5D9651E0B}" type="pres">
      <dgm:prSet presAssocID="{D3BEC54D-BCD8-4298-9742-8F67946C86A9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34E5B1BE-D671-4B4F-A688-0D659F387885}" type="pres">
      <dgm:prSet presAssocID="{D3BEC54D-BCD8-4298-9742-8F67946C86A9}" presName="spaceRect" presStyleCnt="0"/>
      <dgm:spPr/>
    </dgm:pt>
    <dgm:pt modelId="{8F107FA4-F9D4-4DA4-8B57-03C5B4E95029}" type="pres">
      <dgm:prSet presAssocID="{D3BEC54D-BCD8-4298-9742-8F67946C86A9}" presName="parTx" presStyleLbl="revTx" presStyleIdx="0" presStyleCnt="2">
        <dgm:presLayoutVars>
          <dgm:chMax val="0"/>
          <dgm:chPref val="0"/>
        </dgm:presLayoutVars>
      </dgm:prSet>
      <dgm:spPr/>
    </dgm:pt>
    <dgm:pt modelId="{833D5A1B-AB3C-418D-9FCE-84033BA5B755}" type="pres">
      <dgm:prSet presAssocID="{E88AA7EE-BE88-42F2-9CA0-7E5F5E2AD1A9}" presName="sibTrans" presStyleCnt="0"/>
      <dgm:spPr/>
    </dgm:pt>
    <dgm:pt modelId="{B05DB8CD-E75C-4253-A6A1-34D3C931C18B}" type="pres">
      <dgm:prSet presAssocID="{6B139BAF-928E-4761-88A9-42E41CE55DAD}" presName="compNode" presStyleCnt="0"/>
      <dgm:spPr/>
    </dgm:pt>
    <dgm:pt modelId="{99E646C6-35B5-4045-A8F6-32E8728C8BA5}" type="pres">
      <dgm:prSet presAssocID="{6B139BAF-928E-4761-88A9-42E41CE55DAD}" presName="bgRect" presStyleLbl="bgShp" presStyleIdx="1" presStyleCnt="2"/>
      <dgm:spPr/>
    </dgm:pt>
    <dgm:pt modelId="{48FDBFB3-7B28-434B-9976-03D9D5A17006}" type="pres">
      <dgm:prSet presAssocID="{6B139BAF-928E-4761-88A9-42E41CE55DA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96058618-B010-40D9-A144-7B22E27A9C3E}" type="pres">
      <dgm:prSet presAssocID="{6B139BAF-928E-4761-88A9-42E41CE55DAD}" presName="spaceRect" presStyleCnt="0"/>
      <dgm:spPr/>
    </dgm:pt>
    <dgm:pt modelId="{674EC7EA-A40C-426E-9BA9-9492827282F3}" type="pres">
      <dgm:prSet presAssocID="{6B139BAF-928E-4761-88A9-42E41CE55DA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89F3511-2D78-4CFE-8211-CDDF74D33490}" srcId="{53DD8FD8-62F0-4C1D-8BB8-34BA5F09908C}" destId="{6B139BAF-928E-4761-88A9-42E41CE55DAD}" srcOrd="1" destOrd="0" parTransId="{A1A18E60-F75D-4897-A8FD-479BA7674B94}" sibTransId="{894156EB-8CB6-4183-8C9E-DF4DE320F546}"/>
    <dgm:cxn modelId="{1A26A32F-FA0C-495C-9127-7146215C09AD}" type="presOf" srcId="{53DD8FD8-62F0-4C1D-8BB8-34BA5F09908C}" destId="{9AE3BAA7-88D3-4FFF-A3E8-DD27C5411C63}" srcOrd="0" destOrd="0" presId="urn:microsoft.com/office/officeart/2018/2/layout/IconVerticalSolidList"/>
    <dgm:cxn modelId="{A687E13A-C09B-4086-9726-B91045B32681}" srcId="{53DD8FD8-62F0-4C1D-8BB8-34BA5F09908C}" destId="{D3BEC54D-BCD8-4298-9742-8F67946C86A9}" srcOrd="0" destOrd="0" parTransId="{2D9EBAAE-6E30-457C-A93D-ECABF091F59B}" sibTransId="{E88AA7EE-BE88-42F2-9CA0-7E5F5E2AD1A9}"/>
    <dgm:cxn modelId="{0860C888-6751-456A-BA62-6210DF6B9F4D}" type="presOf" srcId="{D3BEC54D-BCD8-4298-9742-8F67946C86A9}" destId="{8F107FA4-F9D4-4DA4-8B57-03C5B4E95029}" srcOrd="0" destOrd="0" presId="urn:microsoft.com/office/officeart/2018/2/layout/IconVerticalSolidList"/>
    <dgm:cxn modelId="{74BD0EFF-48E3-4BF3-8F38-4E2FD5492053}" type="presOf" srcId="{6B139BAF-928E-4761-88A9-42E41CE55DAD}" destId="{674EC7EA-A40C-426E-9BA9-9492827282F3}" srcOrd="0" destOrd="0" presId="urn:microsoft.com/office/officeart/2018/2/layout/IconVerticalSolidList"/>
    <dgm:cxn modelId="{B9E620EA-1470-4B7E-B496-EBB358273BE4}" type="presParOf" srcId="{9AE3BAA7-88D3-4FFF-A3E8-DD27C5411C63}" destId="{D011F0AA-55F2-4C6E-8C61-B55654E8312D}" srcOrd="0" destOrd="0" presId="urn:microsoft.com/office/officeart/2018/2/layout/IconVerticalSolidList"/>
    <dgm:cxn modelId="{7446646D-CD3F-483D-82B1-71AB27213190}" type="presParOf" srcId="{D011F0AA-55F2-4C6E-8C61-B55654E8312D}" destId="{7D810101-8DCC-4ED6-9277-3CF2A32853AE}" srcOrd="0" destOrd="0" presId="urn:microsoft.com/office/officeart/2018/2/layout/IconVerticalSolidList"/>
    <dgm:cxn modelId="{194DFA54-9E83-4D3F-8361-B15DF58F5F3D}" type="presParOf" srcId="{D011F0AA-55F2-4C6E-8C61-B55654E8312D}" destId="{8461F870-6965-4B43-A8CB-21F5D9651E0B}" srcOrd="1" destOrd="0" presId="urn:microsoft.com/office/officeart/2018/2/layout/IconVerticalSolidList"/>
    <dgm:cxn modelId="{F167087B-7DB0-44AE-A255-D88C9F5BD850}" type="presParOf" srcId="{D011F0AA-55F2-4C6E-8C61-B55654E8312D}" destId="{34E5B1BE-D671-4B4F-A688-0D659F387885}" srcOrd="2" destOrd="0" presId="urn:microsoft.com/office/officeart/2018/2/layout/IconVerticalSolidList"/>
    <dgm:cxn modelId="{17C9B68A-E418-43DE-84E1-1910845C86DE}" type="presParOf" srcId="{D011F0AA-55F2-4C6E-8C61-B55654E8312D}" destId="{8F107FA4-F9D4-4DA4-8B57-03C5B4E95029}" srcOrd="3" destOrd="0" presId="urn:microsoft.com/office/officeart/2018/2/layout/IconVerticalSolidList"/>
    <dgm:cxn modelId="{79D0B8D3-0744-473E-B67B-436D03952F7A}" type="presParOf" srcId="{9AE3BAA7-88D3-4FFF-A3E8-DD27C5411C63}" destId="{833D5A1B-AB3C-418D-9FCE-84033BA5B755}" srcOrd="1" destOrd="0" presId="urn:microsoft.com/office/officeart/2018/2/layout/IconVerticalSolidList"/>
    <dgm:cxn modelId="{F1585072-62CC-48FC-AA9A-6A8EC494F797}" type="presParOf" srcId="{9AE3BAA7-88D3-4FFF-A3E8-DD27C5411C63}" destId="{B05DB8CD-E75C-4253-A6A1-34D3C931C18B}" srcOrd="2" destOrd="0" presId="urn:microsoft.com/office/officeart/2018/2/layout/IconVerticalSolidList"/>
    <dgm:cxn modelId="{63F81D83-69A0-4F1B-8DEB-F46993EA28AD}" type="presParOf" srcId="{B05DB8CD-E75C-4253-A6A1-34D3C931C18B}" destId="{99E646C6-35B5-4045-A8F6-32E8728C8BA5}" srcOrd="0" destOrd="0" presId="urn:microsoft.com/office/officeart/2018/2/layout/IconVerticalSolidList"/>
    <dgm:cxn modelId="{ABDFA9DF-890C-430F-B1A5-2ADE3D1AC4EB}" type="presParOf" srcId="{B05DB8CD-E75C-4253-A6A1-34D3C931C18B}" destId="{48FDBFB3-7B28-434B-9976-03D9D5A17006}" srcOrd="1" destOrd="0" presId="urn:microsoft.com/office/officeart/2018/2/layout/IconVerticalSolidList"/>
    <dgm:cxn modelId="{3C385356-63C0-492D-9581-F77F443F77C6}" type="presParOf" srcId="{B05DB8CD-E75C-4253-A6A1-34D3C931C18B}" destId="{96058618-B010-40D9-A144-7B22E27A9C3E}" srcOrd="2" destOrd="0" presId="urn:microsoft.com/office/officeart/2018/2/layout/IconVerticalSolidList"/>
    <dgm:cxn modelId="{B6CF0F7A-DB05-4383-B24F-82CA800CBAB6}" type="presParOf" srcId="{B05DB8CD-E75C-4253-A6A1-34D3C931C18B}" destId="{674EC7EA-A40C-426E-9BA9-9492827282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05FED8-B485-402B-AA96-7018C2B4FBE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2657B69-FA93-40FB-A69B-9B97C65BDC3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Magazine: DPS &amp; Front Page (Go to </a:t>
          </a:r>
          <a:r>
            <a:rPr lang="en-GB" dirty="0" err="1"/>
            <a:t>Canva</a:t>
          </a:r>
          <a:r>
            <a:rPr lang="en-GB" dirty="0"/>
            <a:t>) </a:t>
          </a:r>
          <a:endParaRPr lang="en-US" dirty="0"/>
        </a:p>
      </dgm:t>
    </dgm:pt>
    <dgm:pt modelId="{BF10DCB3-3B44-4E4F-96B5-E730A67C8F9F}" type="parTrans" cxnId="{5A6D8842-EE9F-456B-AA12-EC7945FE24BC}">
      <dgm:prSet/>
      <dgm:spPr/>
      <dgm:t>
        <a:bodyPr/>
        <a:lstStyle/>
        <a:p>
          <a:endParaRPr lang="en-US"/>
        </a:p>
      </dgm:t>
    </dgm:pt>
    <dgm:pt modelId="{6D83944A-B38A-4ABB-8E3E-3AC50FF282CE}" type="sibTrans" cxnId="{5A6D8842-EE9F-456B-AA12-EC7945FE24BC}">
      <dgm:prSet/>
      <dgm:spPr/>
      <dgm:t>
        <a:bodyPr/>
        <a:lstStyle/>
        <a:p>
          <a:endParaRPr lang="en-US"/>
        </a:p>
      </dgm:t>
    </dgm:pt>
    <dgm:pt modelId="{983E2776-18EE-44AE-B4BA-17C405D58D6A}" type="pres">
      <dgm:prSet presAssocID="{2B05FED8-B485-402B-AA96-7018C2B4FBEB}" presName="root" presStyleCnt="0">
        <dgm:presLayoutVars>
          <dgm:dir/>
          <dgm:resizeHandles val="exact"/>
        </dgm:presLayoutVars>
      </dgm:prSet>
      <dgm:spPr/>
    </dgm:pt>
    <dgm:pt modelId="{B15F1429-4148-427B-8298-30A69FD17FD6}" type="pres">
      <dgm:prSet presAssocID="{82657B69-FA93-40FB-A69B-9B97C65BDC35}" presName="compNode" presStyleCnt="0"/>
      <dgm:spPr/>
    </dgm:pt>
    <dgm:pt modelId="{5CCBD98B-A445-4FF8-9187-6AAA672040E9}" type="pres">
      <dgm:prSet presAssocID="{82657B69-FA93-40FB-A69B-9B97C65BDC35}" presName="bgRect" presStyleLbl="bgShp" presStyleIdx="0" presStyleCnt="1" custScaleX="100000" custLinFactNeighborX="7759" custLinFactNeighborY="-4690"/>
      <dgm:spPr/>
    </dgm:pt>
    <dgm:pt modelId="{4DD5E5BE-8E6F-4266-BCEE-07F2D70C53B4}" type="pres">
      <dgm:prSet presAssocID="{82657B69-FA93-40FB-A69B-9B97C65BDC35}" presName="iconRect" presStyleLbl="node1" presStyleIdx="0" presStyleCnt="1" custLinFactY="100000" custLinFactNeighborX="-29434" custLinFactNeighborY="11339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965D30F9-BF90-4057-B56A-C234A7EC8E3C}" type="pres">
      <dgm:prSet presAssocID="{82657B69-FA93-40FB-A69B-9B97C65BDC35}" presName="spaceRect" presStyleCnt="0"/>
      <dgm:spPr/>
    </dgm:pt>
    <dgm:pt modelId="{8E17A438-960A-43B0-A67A-99E94D7674FF}" type="pres">
      <dgm:prSet presAssocID="{82657B69-FA93-40FB-A69B-9B97C65BDC35}" presName="parTx" presStyleLbl="revTx" presStyleIdx="0" presStyleCnt="1" custScaleX="145320" custLinFactNeighborX="-38176" custLinFactNeighborY="-3850">
        <dgm:presLayoutVars>
          <dgm:chMax val="0"/>
          <dgm:chPref val="0"/>
        </dgm:presLayoutVars>
      </dgm:prSet>
      <dgm:spPr/>
    </dgm:pt>
  </dgm:ptLst>
  <dgm:cxnLst>
    <dgm:cxn modelId="{1AB0A061-F64E-45D1-BBAA-6B846D0C5C62}" type="presOf" srcId="{2B05FED8-B485-402B-AA96-7018C2B4FBEB}" destId="{983E2776-18EE-44AE-B4BA-17C405D58D6A}" srcOrd="0" destOrd="0" presId="urn:microsoft.com/office/officeart/2018/2/layout/IconVerticalSolidList"/>
    <dgm:cxn modelId="{5A6D8842-EE9F-456B-AA12-EC7945FE24BC}" srcId="{2B05FED8-B485-402B-AA96-7018C2B4FBEB}" destId="{82657B69-FA93-40FB-A69B-9B97C65BDC35}" srcOrd="0" destOrd="0" parTransId="{BF10DCB3-3B44-4E4F-96B5-E730A67C8F9F}" sibTransId="{6D83944A-B38A-4ABB-8E3E-3AC50FF282CE}"/>
    <dgm:cxn modelId="{926D91FF-2636-4B55-B6AC-7AA2CD75FBC9}" type="presOf" srcId="{82657B69-FA93-40FB-A69B-9B97C65BDC35}" destId="{8E17A438-960A-43B0-A67A-99E94D7674FF}" srcOrd="0" destOrd="0" presId="urn:microsoft.com/office/officeart/2018/2/layout/IconVerticalSolidList"/>
    <dgm:cxn modelId="{011EA19C-C162-49EA-8942-A97CE06394BB}" type="presParOf" srcId="{983E2776-18EE-44AE-B4BA-17C405D58D6A}" destId="{B15F1429-4148-427B-8298-30A69FD17FD6}" srcOrd="0" destOrd="0" presId="urn:microsoft.com/office/officeart/2018/2/layout/IconVerticalSolidList"/>
    <dgm:cxn modelId="{2E1FB626-2442-485C-8B2C-A255FEB4A57B}" type="presParOf" srcId="{B15F1429-4148-427B-8298-30A69FD17FD6}" destId="{5CCBD98B-A445-4FF8-9187-6AAA672040E9}" srcOrd="0" destOrd="0" presId="urn:microsoft.com/office/officeart/2018/2/layout/IconVerticalSolidList"/>
    <dgm:cxn modelId="{41A22DB7-F1C4-4476-A386-2BB989822369}" type="presParOf" srcId="{B15F1429-4148-427B-8298-30A69FD17FD6}" destId="{4DD5E5BE-8E6F-4266-BCEE-07F2D70C53B4}" srcOrd="1" destOrd="0" presId="urn:microsoft.com/office/officeart/2018/2/layout/IconVerticalSolidList"/>
    <dgm:cxn modelId="{0001917C-15CF-410A-A26F-679D2FE940F1}" type="presParOf" srcId="{B15F1429-4148-427B-8298-30A69FD17FD6}" destId="{965D30F9-BF90-4057-B56A-C234A7EC8E3C}" srcOrd="2" destOrd="0" presId="urn:microsoft.com/office/officeart/2018/2/layout/IconVerticalSolidList"/>
    <dgm:cxn modelId="{29237916-6D8E-4DCB-A25F-04473A0E2B98}" type="presParOf" srcId="{B15F1429-4148-427B-8298-30A69FD17FD6}" destId="{8E17A438-960A-43B0-A67A-99E94D7674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10101-8DCC-4ED6-9277-3CF2A32853AE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1F870-6965-4B43-A8CB-21F5D9651E0B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07FA4-F9D4-4DA4-8B57-03C5B4E95029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There is quite a lot to do for the brief.</a:t>
          </a:r>
          <a:endParaRPr lang="en-US" sz="2500" kern="1200" dirty="0"/>
        </a:p>
      </dsp:txBody>
      <dsp:txXfrm>
        <a:off x="2039300" y="956381"/>
        <a:ext cx="4474303" cy="1765627"/>
      </dsp:txXfrm>
    </dsp:sp>
    <dsp:sp modelId="{99E646C6-35B5-4045-A8F6-32E8728C8BA5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DBFB3-7B28-434B-9976-03D9D5A17006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EC7EA-A40C-426E-9BA9-9492827282F3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Before you go out and take photos you need to have a draft template in place</a:t>
          </a:r>
          <a:endParaRPr lang="en-US" sz="2500" kern="1200"/>
        </a:p>
      </dsp:txBody>
      <dsp:txXfrm>
        <a:off x="2039300" y="3163416"/>
        <a:ext cx="4474303" cy="1765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BD98B-A445-4FF8-9187-6AAA672040E9}">
      <dsp:nvSpPr>
        <dsp:cNvPr id="0" name=""/>
        <dsp:cNvSpPr/>
      </dsp:nvSpPr>
      <dsp:spPr>
        <a:xfrm>
          <a:off x="-12" y="1980857"/>
          <a:ext cx="6513603" cy="17587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5E5BE-8E6F-4266-BCEE-07F2D70C53B4}">
      <dsp:nvSpPr>
        <dsp:cNvPr id="0" name=""/>
        <dsp:cNvSpPr/>
      </dsp:nvSpPr>
      <dsp:spPr>
        <a:xfrm>
          <a:off x="0" y="4523245"/>
          <a:ext cx="967307" cy="96730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7A438-960A-43B0-A67A-99E94D7674FF}">
      <dsp:nvSpPr>
        <dsp:cNvPr id="0" name=""/>
        <dsp:cNvSpPr/>
      </dsp:nvSpPr>
      <dsp:spPr>
        <a:xfrm>
          <a:off x="0" y="1995631"/>
          <a:ext cx="6507843" cy="175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33" tIns="186133" rIns="186133" bIns="18613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Magazine: DPS &amp; Front Page (Go to </a:t>
          </a:r>
          <a:r>
            <a:rPr lang="en-GB" sz="2500" kern="1200" dirty="0" err="1"/>
            <a:t>Canva</a:t>
          </a:r>
          <a:r>
            <a:rPr lang="en-GB" sz="2500" kern="1200" dirty="0"/>
            <a:t>) </a:t>
          </a:r>
          <a:endParaRPr lang="en-US" sz="2500" kern="1200" dirty="0"/>
        </a:p>
      </dsp:txBody>
      <dsp:txXfrm>
        <a:off x="0" y="1995631"/>
        <a:ext cx="6507843" cy="1758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8F733-D635-458A-86D8-A27C95E197B3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E5451-B19B-4AA4-84B8-6773464B3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36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c22cb02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c22cb02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24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FAB7-8154-4278-BE94-DCA5FBEC8FBB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7136-B2D9-4144-994D-64C20B8B1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80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FAB7-8154-4278-BE94-DCA5FBEC8FBB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7136-B2D9-4144-994D-64C20B8B1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33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FAB7-8154-4278-BE94-DCA5FBEC8FBB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7136-B2D9-4144-994D-64C20B8B1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371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80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FAB7-8154-4278-BE94-DCA5FBEC8FBB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7136-B2D9-4144-994D-64C20B8B1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1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FAB7-8154-4278-BE94-DCA5FBEC8FBB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7136-B2D9-4144-994D-64C20B8B1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76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FAB7-8154-4278-BE94-DCA5FBEC8FBB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7136-B2D9-4144-994D-64C20B8B1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49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FAB7-8154-4278-BE94-DCA5FBEC8FBB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7136-B2D9-4144-994D-64C20B8B1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8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FAB7-8154-4278-BE94-DCA5FBEC8FBB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7136-B2D9-4144-994D-64C20B8B1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48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FAB7-8154-4278-BE94-DCA5FBEC8FBB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7136-B2D9-4144-994D-64C20B8B1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1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FAB7-8154-4278-BE94-DCA5FBEC8FBB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7136-B2D9-4144-994D-64C20B8B1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55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FAB7-8154-4278-BE94-DCA5FBEC8FBB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7136-B2D9-4144-994D-64C20B8B1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5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FAB7-8154-4278-BE94-DCA5FBEC8FBB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17136-B2D9-4144-994D-64C20B8B1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55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GB" sz="4400">
                <a:solidFill>
                  <a:srgbClr val="000000"/>
                </a:solidFill>
              </a:rPr>
              <a:t>Production</a:t>
            </a: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Manufacturing">
            <a:extLst>
              <a:ext uri="{FF2B5EF4-FFF2-40B4-BE49-F238E27FC236}">
                <a16:creationId xmlns:a16="http://schemas.microsoft.com/office/drawing/2014/main" id="{FA3BA9E7-25E6-432C-B539-41A0A01FF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976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Double page feature article: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Headline and sub-headings</a:t>
            </a:r>
          </a:p>
          <a:p>
            <a:r>
              <a:rPr lang="en-GB" dirty="0"/>
              <a:t>A </a:t>
            </a:r>
            <a:r>
              <a:rPr lang="en-GB" dirty="0" err="1"/>
              <a:t>standfirst</a:t>
            </a:r>
            <a:endParaRPr lang="en-GB" dirty="0"/>
          </a:p>
          <a:p>
            <a:r>
              <a:rPr lang="en-GB" dirty="0"/>
              <a:t>One main image plus additional images (all original and different from</a:t>
            </a:r>
          </a:p>
          <a:p>
            <a:pPr marL="0" indent="0">
              <a:buNone/>
            </a:pPr>
            <a:r>
              <a:rPr lang="en-GB" dirty="0"/>
              <a:t>those used on the front cover and contents page)</a:t>
            </a:r>
          </a:p>
          <a:p>
            <a:r>
              <a:rPr lang="en-GB" dirty="0"/>
              <a:t>Feature article (approximately 300 words, complete article or extract) relating to one of the cover lines on the front cover of the magazine</a:t>
            </a:r>
          </a:p>
          <a:p>
            <a:r>
              <a:rPr lang="en-GB" dirty="0"/>
              <a:t>Pull quotes</a:t>
            </a:r>
          </a:p>
        </p:txBody>
      </p:sp>
    </p:spTree>
    <p:extLst>
      <p:ext uri="{BB962C8B-B14F-4D97-AF65-F5344CB8AC3E}">
        <p14:creationId xmlns:p14="http://schemas.microsoft.com/office/powerpoint/2010/main" val="304377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1009" y="1054714"/>
            <a:ext cx="4398576" cy="43300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41009" y="1054714"/>
            <a:ext cx="439857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/>
              <a:t>Coverlines (at least 3) 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Title/Masthead 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Main Story (300 words approx.)</a:t>
            </a:r>
          </a:p>
          <a:p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Price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Barcode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Pull Quotes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At least</a:t>
            </a:r>
            <a:r>
              <a:rPr lang="en-GB" sz="4400" b="1" u="sng" dirty="0"/>
              <a:t> 6 </a:t>
            </a:r>
            <a:r>
              <a:rPr lang="en-GB" sz="2400" dirty="0"/>
              <a:t>original images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5314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Google Shape;330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34707" y="0"/>
            <a:ext cx="6958818" cy="443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2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4706" y="4295441"/>
            <a:ext cx="1786041" cy="2562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44AEB8-30B8-2FE5-5944-21D4F099D0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06" r="15753" b="-2"/>
          <a:stretch/>
        </p:blipFill>
        <p:spPr>
          <a:xfrm>
            <a:off x="98475" y="0"/>
            <a:ext cx="2252322" cy="3912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C27C6A-4EEA-474A-B846-703E47394A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30" r="-4" b="20651"/>
          <a:stretch/>
        </p:blipFill>
        <p:spPr>
          <a:xfrm>
            <a:off x="2396342" y="4674"/>
            <a:ext cx="2262231" cy="2223328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F04765E8-573E-FE18-D8E1-FB1FBAFC7B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19" r="2" b="13687"/>
          <a:stretch/>
        </p:blipFill>
        <p:spPr>
          <a:xfrm>
            <a:off x="144021" y="3912881"/>
            <a:ext cx="2252321" cy="2778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DEDBD2-96CC-39D0-3E6A-C25B5974CB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629" b="24876"/>
          <a:stretch/>
        </p:blipFill>
        <p:spPr>
          <a:xfrm>
            <a:off x="2483648" y="2340899"/>
            <a:ext cx="2262230" cy="2055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2084B8-7490-BB36-BBFE-FDB34A0D55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5048" r="3" b="11064"/>
          <a:stretch/>
        </p:blipFill>
        <p:spPr>
          <a:xfrm>
            <a:off x="2397324" y="4462337"/>
            <a:ext cx="2262231" cy="222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0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Now open Canva</a:t>
            </a:r>
          </a:p>
          <a:p>
            <a:endParaRPr lang="en-GB" dirty="0"/>
          </a:p>
          <a:p>
            <a:r>
              <a:rPr lang="en-GB" dirty="0"/>
              <a:t>Start to experiment and consider layout for you main features. </a:t>
            </a:r>
          </a:p>
          <a:p>
            <a:endParaRPr lang="en-GB" dirty="0"/>
          </a:p>
          <a:p>
            <a:r>
              <a:rPr lang="en-GB" dirty="0"/>
              <a:t>Once happy with the layout, start entering the real features. </a:t>
            </a:r>
          </a:p>
        </p:txBody>
      </p:sp>
    </p:spTree>
    <p:extLst>
      <p:ext uri="{BB962C8B-B14F-4D97-AF65-F5344CB8AC3E}">
        <p14:creationId xmlns:p14="http://schemas.microsoft.com/office/powerpoint/2010/main" val="105660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CC0000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Photography Planning: Original images (at least 8)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5" name="Google Shape;535;p67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11360800" cy="495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2667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Consider the practicalities of taking your images, and give details of your plans here, alongside a sketch/digital plan of the intended image. Focus on your requirements in the following areas:</a:t>
            </a:r>
            <a:endParaRPr sz="2667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74121">
              <a:spcBef>
                <a:spcPts val="2133"/>
              </a:spcBef>
              <a:buClr>
                <a:schemeClr val="dk1"/>
              </a:buClr>
              <a:buSzPts val="2000"/>
              <a:buFont typeface="Raleway"/>
              <a:buChar char="●"/>
            </a:pPr>
            <a:r>
              <a:rPr lang="en-GB" sz="2667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Models</a:t>
            </a:r>
            <a:endParaRPr sz="2667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74121">
              <a:buClr>
                <a:schemeClr val="dk1"/>
              </a:buClr>
              <a:buSzPts val="2000"/>
              <a:buFont typeface="Raleway"/>
              <a:buChar char="●"/>
            </a:pPr>
            <a:r>
              <a:rPr lang="en-GB" sz="2667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Locations</a:t>
            </a:r>
            <a:endParaRPr sz="2667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74121">
              <a:buClr>
                <a:schemeClr val="dk1"/>
              </a:buClr>
              <a:buSzPts val="2000"/>
              <a:buFont typeface="Raleway"/>
              <a:buChar char="●"/>
            </a:pPr>
            <a:r>
              <a:rPr lang="en-GB" sz="2667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Props</a:t>
            </a:r>
            <a:endParaRPr sz="2667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74121">
              <a:buClr>
                <a:schemeClr val="dk1"/>
              </a:buClr>
              <a:buSzPts val="2000"/>
              <a:buFont typeface="Raleway"/>
              <a:buChar char="●"/>
            </a:pPr>
            <a:r>
              <a:rPr lang="en-GB" sz="2667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Costumes</a:t>
            </a:r>
            <a:endParaRPr sz="2667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74121">
              <a:buClr>
                <a:schemeClr val="dk1"/>
              </a:buClr>
              <a:buSzPts val="2000"/>
              <a:buFont typeface="Raleway"/>
              <a:buChar char="●"/>
            </a:pPr>
            <a:r>
              <a:rPr lang="en-GB" sz="2667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Equipment</a:t>
            </a:r>
            <a:endParaRPr sz="2667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74121">
              <a:buClr>
                <a:schemeClr val="dk1"/>
              </a:buClr>
              <a:buSzPts val="2000"/>
              <a:buFont typeface="Raleway"/>
              <a:buChar char="●"/>
            </a:pPr>
            <a:r>
              <a:rPr lang="en-GB" sz="2667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Date(s) / Time(s)</a:t>
            </a:r>
            <a:endParaRPr/>
          </a:p>
        </p:txBody>
      </p:sp>
      <p:sp>
        <p:nvSpPr>
          <p:cNvPr id="536" name="Google Shape;536;p67"/>
          <p:cNvSpPr txBox="1"/>
          <p:nvPr/>
        </p:nvSpPr>
        <p:spPr>
          <a:xfrm>
            <a:off x="8211200" y="3346500"/>
            <a:ext cx="3565200" cy="1530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b="1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You can add extra slides to plan more than eight images. </a:t>
            </a:r>
            <a:endParaRPr sz="2400" b="1">
              <a:solidFill>
                <a:srgbClr val="FFFF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612511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Photography: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needs to be done this week! </a:t>
            </a:r>
          </a:p>
          <a:p>
            <a:r>
              <a:rPr lang="en-GB" dirty="0"/>
              <a:t>You can use lesson time, but you will have more time and creative freedom if you rent a camera and use your spare time. </a:t>
            </a:r>
          </a:p>
          <a:p>
            <a:endParaRPr lang="en-GB" dirty="0"/>
          </a:p>
          <a:p>
            <a:r>
              <a:rPr lang="en-GB" dirty="0"/>
              <a:t>Consider going in groups and helping each other. </a:t>
            </a:r>
          </a:p>
          <a:p>
            <a:endParaRPr lang="en-GB" dirty="0"/>
          </a:p>
          <a:p>
            <a:r>
              <a:rPr lang="en-GB" dirty="0"/>
              <a:t>Make sure you have a plan. It never works if you just click away. </a:t>
            </a:r>
          </a:p>
          <a:p>
            <a:endParaRPr lang="en-GB" dirty="0"/>
          </a:p>
          <a:p>
            <a:r>
              <a:rPr lang="en-GB" dirty="0"/>
              <a:t>Your camera phones are fine but consider using the DSLRs for experience and higher quality images. </a:t>
            </a:r>
          </a:p>
        </p:txBody>
      </p:sp>
    </p:spTree>
    <p:extLst>
      <p:ext uri="{BB962C8B-B14F-4D97-AF65-F5344CB8AC3E}">
        <p14:creationId xmlns:p14="http://schemas.microsoft.com/office/powerpoint/2010/main" val="344755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F431E1AB-A11E-4C93-A594-AA7D20B74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876" y="1165157"/>
            <a:ext cx="5528603" cy="4083953"/>
          </a:xfrm>
        </p:spPr>
        <p:txBody>
          <a:bodyPr anchor="ctr">
            <a:normAutofit fontScale="85000" lnSpcReduction="10000"/>
          </a:bodyPr>
          <a:lstStyle/>
          <a:p>
            <a:r>
              <a:rPr lang="en-GB" sz="3100" dirty="0">
                <a:solidFill>
                  <a:srgbClr val="000000"/>
                </a:solidFill>
              </a:rPr>
              <a:t>By now you should have completed:</a:t>
            </a:r>
          </a:p>
          <a:p>
            <a:pPr marL="514350" indent="-514350">
              <a:buAutoNum type="arabicParenR"/>
            </a:pPr>
            <a:r>
              <a:rPr lang="en-GB" sz="3100" dirty="0">
                <a:solidFill>
                  <a:srgbClr val="000000"/>
                </a:solidFill>
              </a:rPr>
              <a:t>Research and Planning</a:t>
            </a:r>
          </a:p>
          <a:p>
            <a:pPr marL="514350" indent="-514350">
              <a:buAutoNum type="arabicParenR"/>
            </a:pPr>
            <a:r>
              <a:rPr lang="en-GB" sz="3100" dirty="0">
                <a:solidFill>
                  <a:srgbClr val="000000"/>
                </a:solidFill>
              </a:rPr>
              <a:t>Statement of Aims</a:t>
            </a:r>
          </a:p>
          <a:p>
            <a:pPr marL="514350" indent="-514350">
              <a:buAutoNum type="arabicParenR"/>
            </a:pPr>
            <a:endParaRPr lang="en-GB" sz="3100" dirty="0">
              <a:solidFill>
                <a:srgbClr val="000000"/>
              </a:solidFill>
            </a:endParaRPr>
          </a:p>
          <a:p>
            <a:pPr marL="514350" indent="-514350">
              <a:buAutoNum type="arabicParenR"/>
            </a:pPr>
            <a:endParaRPr lang="en-GB" sz="3100" dirty="0">
              <a:solidFill>
                <a:srgbClr val="000000"/>
              </a:solidFill>
            </a:endParaRPr>
          </a:p>
          <a:p>
            <a:pPr marL="514350" indent="-514350">
              <a:buAutoNum type="arabicParenR"/>
            </a:pPr>
            <a:endParaRPr lang="en-GB" sz="31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3100" dirty="0">
              <a:solidFill>
                <a:srgbClr val="000000"/>
              </a:solidFill>
            </a:endParaRPr>
          </a:p>
          <a:p>
            <a:r>
              <a:rPr lang="en-GB" sz="3100" dirty="0">
                <a:solidFill>
                  <a:srgbClr val="000000"/>
                </a:solidFill>
              </a:rPr>
              <a:t>Next we start </a:t>
            </a:r>
          </a:p>
          <a:p>
            <a:pPr marL="0" indent="0">
              <a:buNone/>
            </a:pPr>
            <a:r>
              <a:rPr lang="en-GB" sz="3100" dirty="0">
                <a:solidFill>
                  <a:srgbClr val="000000"/>
                </a:solidFill>
              </a:rPr>
              <a:t>3) Production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0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>
                <a:solidFill>
                  <a:srgbClr val="FFFFFF"/>
                </a:solidFill>
              </a:rPr>
              <a:t>Production: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11D6EA-BCDF-4EFF-8050-4F4B3BF44C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22824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50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481905CD-E33F-4B89-AC10-CCFFFA7E9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407705"/>
              </p:ext>
            </p:extLst>
          </p:nvPr>
        </p:nvGraphicFramePr>
        <p:xfrm>
          <a:off x="5194300" y="486287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marcas-logos.net/wp-content/uploads/2020/01/Canva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" y="2655299"/>
            <a:ext cx="2708187" cy="15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42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1003" y="3354962"/>
            <a:ext cx="4398576" cy="15493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Text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31643"/>
          </a:xfrm>
        </p:spPr>
        <p:txBody>
          <a:bodyPr/>
          <a:lstStyle/>
          <a:p>
            <a:r>
              <a:rPr lang="en-GB" dirty="0"/>
              <a:t>Start writing the main body of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1003" y="3367364"/>
            <a:ext cx="4398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 err="1"/>
              <a:t>Coverlines</a:t>
            </a:r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Title/Masthead 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Main Story (300 words approx.)</a:t>
            </a:r>
          </a:p>
        </p:txBody>
      </p:sp>
      <p:pic>
        <p:nvPicPr>
          <p:cNvPr id="7" name="Google Shape;324;p50">
            <a:extLst>
              <a:ext uri="{FF2B5EF4-FFF2-40B4-BE49-F238E27FC236}">
                <a16:creationId xmlns:a16="http://schemas.microsoft.com/office/drawing/2014/main" id="{F28181BE-F8E5-8669-A85F-C7B36E3D9F3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32019" y="0"/>
            <a:ext cx="4059981" cy="5055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18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Google Shape;330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34707" y="0"/>
            <a:ext cx="6958818" cy="443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44AEB8-30B8-2FE5-5944-21D4F099D0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6" r="15753" b="-2"/>
          <a:stretch/>
        </p:blipFill>
        <p:spPr>
          <a:xfrm>
            <a:off x="98475" y="0"/>
            <a:ext cx="2252322" cy="3912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C27C6A-4EEA-474A-B846-703E47394A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30" r="-4" b="20651"/>
          <a:stretch/>
        </p:blipFill>
        <p:spPr>
          <a:xfrm>
            <a:off x="2396342" y="4674"/>
            <a:ext cx="2262231" cy="2223328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F04765E8-573E-FE18-D8E1-FB1FBAFC7B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19" r="2" b="13687"/>
          <a:stretch/>
        </p:blipFill>
        <p:spPr>
          <a:xfrm>
            <a:off x="144021" y="3912881"/>
            <a:ext cx="2252321" cy="2778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DEDBD2-96CC-39D0-3E6A-C25B5974CB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629" b="24876"/>
          <a:stretch/>
        </p:blipFill>
        <p:spPr>
          <a:xfrm>
            <a:off x="2483648" y="2340899"/>
            <a:ext cx="2262230" cy="2055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2084B8-7490-BB36-BBFE-FDB34A0D55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048" r="3" b="11064"/>
          <a:stretch/>
        </p:blipFill>
        <p:spPr>
          <a:xfrm>
            <a:off x="2397324" y="4462337"/>
            <a:ext cx="2262231" cy="222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7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913814"/>
              </p:ext>
            </p:extLst>
          </p:nvPr>
        </p:nvGraphicFramePr>
        <p:xfrm>
          <a:off x="304800" y="215897"/>
          <a:ext cx="11471598" cy="4514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933">
                  <a:extLst>
                    <a:ext uri="{9D8B030D-6E8A-4147-A177-3AD203B41FA5}">
                      <a16:colId xmlns:a16="http://schemas.microsoft.com/office/drawing/2014/main" val="51947403"/>
                    </a:ext>
                  </a:extLst>
                </a:gridCol>
                <a:gridCol w="1911933">
                  <a:extLst>
                    <a:ext uri="{9D8B030D-6E8A-4147-A177-3AD203B41FA5}">
                      <a16:colId xmlns:a16="http://schemas.microsoft.com/office/drawing/2014/main" val="1029995959"/>
                    </a:ext>
                  </a:extLst>
                </a:gridCol>
                <a:gridCol w="1911933">
                  <a:extLst>
                    <a:ext uri="{9D8B030D-6E8A-4147-A177-3AD203B41FA5}">
                      <a16:colId xmlns:a16="http://schemas.microsoft.com/office/drawing/2014/main" val="95546301"/>
                    </a:ext>
                  </a:extLst>
                </a:gridCol>
                <a:gridCol w="1911933">
                  <a:extLst>
                    <a:ext uri="{9D8B030D-6E8A-4147-A177-3AD203B41FA5}">
                      <a16:colId xmlns:a16="http://schemas.microsoft.com/office/drawing/2014/main" val="18972332"/>
                    </a:ext>
                  </a:extLst>
                </a:gridCol>
                <a:gridCol w="1911933">
                  <a:extLst>
                    <a:ext uri="{9D8B030D-6E8A-4147-A177-3AD203B41FA5}">
                      <a16:colId xmlns:a16="http://schemas.microsoft.com/office/drawing/2014/main" val="2605183522"/>
                    </a:ext>
                  </a:extLst>
                </a:gridCol>
                <a:gridCol w="1911933">
                  <a:extLst>
                    <a:ext uri="{9D8B030D-6E8A-4147-A177-3AD203B41FA5}">
                      <a16:colId xmlns:a16="http://schemas.microsoft.com/office/drawing/2014/main" val="2547892072"/>
                    </a:ext>
                  </a:extLst>
                </a:gridCol>
              </a:tblGrid>
              <a:tr h="1128669">
                <a:tc>
                  <a:txBody>
                    <a:bodyPr/>
                    <a:lstStyle/>
                    <a:p>
                      <a:r>
                        <a:rPr lang="en-GB" dirty="0"/>
                        <a:t>Week Beginning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619292"/>
                  </a:ext>
                </a:extLst>
              </a:tr>
              <a:tr h="1128669">
                <a:tc>
                  <a:txBody>
                    <a:bodyPr/>
                    <a:lstStyle/>
                    <a:p>
                      <a:r>
                        <a:rPr lang="en-GB" dirty="0"/>
                        <a:t>09th 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Writing Article/Synopsis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Writing Article/Synopsis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Photoshoot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Photoshoot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649573"/>
                  </a:ext>
                </a:extLst>
              </a:tr>
              <a:tr h="1128669"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Putting it together FRONT COVER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Putting it together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Putting it together</a:t>
                      </a:r>
                    </a:p>
                    <a:p>
                      <a:r>
                        <a:rPr lang="en-GB" dirty="0"/>
                        <a:t>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Putting it together</a:t>
                      </a:r>
                    </a:p>
                    <a:p>
                      <a:r>
                        <a:rPr lang="en-GB" dirty="0"/>
                        <a:t>ARTICLE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906101"/>
                  </a:ext>
                </a:extLst>
              </a:tr>
              <a:tr h="1128669">
                <a:tc>
                  <a:txBody>
                    <a:bodyPr/>
                    <a:lstStyle/>
                    <a:p>
                      <a:r>
                        <a:rPr lang="en-GB" dirty="0"/>
                        <a:t>23rd 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Putting it together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Final Polish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Final Adjustments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HAND IN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826598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 rot="6432714">
            <a:off x="10988413" y="3725081"/>
            <a:ext cx="812800" cy="1143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0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Today’s Lesson: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SHOULD have finished your article (300 words) or Synopsis by now. </a:t>
            </a:r>
          </a:p>
          <a:p>
            <a:endParaRPr lang="en-GB" dirty="0"/>
          </a:p>
          <a:p>
            <a:pPr marL="152396" indent="0">
              <a:buNone/>
            </a:pPr>
            <a:endParaRPr lang="en-GB" dirty="0"/>
          </a:p>
          <a:p>
            <a:r>
              <a:rPr lang="en-GB" dirty="0"/>
              <a:t>Start by putting the Title (Masthead) in using your desired font. </a:t>
            </a:r>
          </a:p>
          <a:p>
            <a:pPr>
              <a:buFontTx/>
              <a:buChar char="-"/>
            </a:pPr>
            <a:r>
              <a:rPr lang="en-GB" dirty="0"/>
              <a:t>Then add the Coverlines and Main Article Headline</a:t>
            </a:r>
          </a:p>
          <a:p>
            <a:pPr>
              <a:buFontTx/>
              <a:buChar char="-"/>
            </a:pPr>
            <a:r>
              <a:rPr lang="en-GB" dirty="0"/>
              <a:t>Start Constructing the Contents Page &amp; Article Page</a:t>
            </a:r>
          </a:p>
        </p:txBody>
      </p:sp>
    </p:spTree>
    <p:extLst>
      <p:ext uri="{BB962C8B-B14F-4D97-AF65-F5344CB8AC3E}">
        <p14:creationId xmlns:p14="http://schemas.microsoft.com/office/powerpoint/2010/main" val="53894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u="sng" dirty="0"/>
              <a:t>Remember the details!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7124"/>
            <a:ext cx="10515600" cy="573087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u="sng" dirty="0"/>
              <a:t>Magazines</a:t>
            </a:r>
          </a:p>
          <a:p>
            <a:pPr marL="0" indent="0">
              <a:buNone/>
            </a:pPr>
            <a:r>
              <a:rPr lang="en-GB" b="1" u="sng" dirty="0"/>
              <a:t>at least 6 original images in total. </a:t>
            </a:r>
            <a:r>
              <a:rPr lang="en-GB" dirty="0"/>
              <a:t>	</a:t>
            </a:r>
          </a:p>
          <a:p>
            <a:r>
              <a:rPr lang="en-GB" b="1" dirty="0"/>
              <a:t>Front cover: </a:t>
            </a:r>
            <a:endParaRPr lang="en-GB" dirty="0"/>
          </a:p>
          <a:p>
            <a:r>
              <a:rPr lang="en-GB" dirty="0"/>
              <a:t>Original title and masthead for the magazine </a:t>
            </a:r>
          </a:p>
          <a:p>
            <a:r>
              <a:rPr lang="en-GB" dirty="0"/>
              <a:t>Strapline </a:t>
            </a:r>
          </a:p>
          <a:p>
            <a:r>
              <a:rPr lang="en-GB" dirty="0"/>
              <a:t>Cover price and barcode </a:t>
            </a:r>
          </a:p>
          <a:p>
            <a:r>
              <a:rPr lang="en-GB" dirty="0"/>
              <a:t>Main cover image plus additional images if appropriate (all original) </a:t>
            </a:r>
          </a:p>
          <a:p>
            <a:r>
              <a:rPr lang="en-GB" dirty="0"/>
              <a:t>At least four cover lines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7055501" y="508000"/>
            <a:ext cx="4298299" cy="927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Music or Film</a:t>
            </a:r>
          </a:p>
        </p:txBody>
      </p:sp>
    </p:spTree>
    <p:extLst>
      <p:ext uri="{BB962C8B-B14F-4D97-AF65-F5344CB8AC3E}">
        <p14:creationId xmlns:p14="http://schemas.microsoft.com/office/powerpoint/2010/main" val="1920758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FAF281C56C804583807A2B68F6282A" ma:contentTypeVersion="12" ma:contentTypeDescription="Create a new document." ma:contentTypeScope="" ma:versionID="e5631c02e0a74b5d17ac5aa45259b20b">
  <xsd:schema xmlns:xsd="http://www.w3.org/2001/XMLSchema" xmlns:xs="http://www.w3.org/2001/XMLSchema" xmlns:p="http://schemas.microsoft.com/office/2006/metadata/properties" xmlns:ns3="7b5f6aa9-1466-47cd-986f-55fd0a16d1f1" xmlns:ns4="e96af50e-4ea1-4928-8d6c-72102800495f" targetNamespace="http://schemas.microsoft.com/office/2006/metadata/properties" ma:root="true" ma:fieldsID="e4180fdfb7ce3a333ed4d735972c38b0" ns3:_="" ns4:_="">
    <xsd:import namespace="7b5f6aa9-1466-47cd-986f-55fd0a16d1f1"/>
    <xsd:import namespace="e96af50e-4ea1-4928-8d6c-7210280049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f6aa9-1466-47cd-986f-55fd0a16d1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50e-4ea1-4928-8d6c-721028004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4CA49B-5C53-42E8-AC86-EEA172A93697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e96af50e-4ea1-4928-8d6c-72102800495f"/>
    <ds:schemaRef ds:uri="7b5f6aa9-1466-47cd-986f-55fd0a16d1f1"/>
  </ds:schemaRefs>
</ds:datastoreItem>
</file>

<file path=customXml/itemProps2.xml><?xml version="1.0" encoding="utf-8"?>
<ds:datastoreItem xmlns:ds="http://schemas.openxmlformats.org/officeDocument/2006/customXml" ds:itemID="{BB5D8EAF-BEA4-4F3F-827F-9A640A67D6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AE96E-FBC1-41E0-9863-766E10BC8C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5f6aa9-1466-47cd-986f-55fd0a16d1f1"/>
    <ds:schemaRef ds:uri="e96af50e-4ea1-4928-8d6c-721028004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492</Words>
  <Application>Microsoft Office PowerPoint</Application>
  <PresentationFormat>Widescreen</PresentationFormat>
  <Paragraphs>105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Raleway</vt:lpstr>
      <vt:lpstr>Office Theme</vt:lpstr>
      <vt:lpstr>Production</vt:lpstr>
      <vt:lpstr>PowerPoint Presentation</vt:lpstr>
      <vt:lpstr>Production:</vt:lpstr>
      <vt:lpstr>PowerPoint Presentation</vt:lpstr>
      <vt:lpstr>Text </vt:lpstr>
      <vt:lpstr>PowerPoint Presentation</vt:lpstr>
      <vt:lpstr>PowerPoint Presentation</vt:lpstr>
      <vt:lpstr>Today’s Lesson:</vt:lpstr>
      <vt:lpstr>Remember the details!</vt:lpstr>
      <vt:lpstr>Double page feature article: </vt:lpstr>
      <vt:lpstr>PowerPoint Presentation</vt:lpstr>
      <vt:lpstr>PowerPoint Presentation</vt:lpstr>
      <vt:lpstr>Putting it all together</vt:lpstr>
      <vt:lpstr>Photography Planning: Original images (at least 8)</vt:lpstr>
      <vt:lpstr>Photography: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</dc:title>
  <dc:creator>Matt Toogood</dc:creator>
  <cp:lastModifiedBy>Matt Toogood</cp:lastModifiedBy>
  <cp:revision>9</cp:revision>
  <dcterms:created xsi:type="dcterms:W3CDTF">2020-12-07T09:47:19Z</dcterms:created>
  <dcterms:modified xsi:type="dcterms:W3CDTF">2023-01-09T09:59:50Z</dcterms:modified>
</cp:coreProperties>
</file>