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400" r:id="rId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56"/>
    <p:restoredTop sz="94674"/>
  </p:normalViewPr>
  <p:slideViewPr>
    <p:cSldViewPr>
      <p:cViewPr varScale="1">
        <p:scale>
          <a:sx n="77" d="100"/>
          <a:sy n="77" d="100"/>
        </p:scale>
        <p:origin x="38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4FE1F-8087-4137-BB92-5DFE80EBA3B5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4E68A-0542-4B2F-AD70-D0B9951B49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778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EC4AF-C28D-4F3D-A616-9DB26EE38D48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C1EED7-43E3-4D19-B4ED-941D900CDF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DD19B-7D71-42FE-8945-7EB5B4822C84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EBFA-D2FD-4D63-B32B-50D3F7571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DD19B-7D71-42FE-8945-7EB5B4822C84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EBFA-D2FD-4D63-B32B-50D3F7571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DD19B-7D71-42FE-8945-7EB5B4822C84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EBFA-D2FD-4D63-B32B-50D3F7571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DD19B-7D71-42FE-8945-7EB5B4822C84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EBFA-D2FD-4D63-B32B-50D3F7571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DD19B-7D71-42FE-8945-7EB5B4822C84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EBFA-D2FD-4D63-B32B-50D3F7571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DD19B-7D71-42FE-8945-7EB5B4822C84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EBFA-D2FD-4D63-B32B-50D3F7571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DD19B-7D71-42FE-8945-7EB5B4822C84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EBFA-D2FD-4D63-B32B-50D3F7571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DD19B-7D71-42FE-8945-7EB5B4822C84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EBFA-D2FD-4D63-B32B-50D3F7571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DD19B-7D71-42FE-8945-7EB5B4822C84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EBFA-D2FD-4D63-B32B-50D3F7571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DD19B-7D71-42FE-8945-7EB5B4822C84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EBFA-D2FD-4D63-B32B-50D3F7571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DD19B-7D71-42FE-8945-7EB5B4822C84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EBFA-D2FD-4D63-B32B-50D3F7571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DD19B-7D71-42FE-8945-7EB5B4822C84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DEBFA-D2FD-4D63-B32B-50D3F7571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3C96B-C72C-45BC-9A71-160E382F7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Flip Learning – Sea Level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1BE2B-4F0D-4E3A-A97F-DEC497229E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Read the tutor 2 u study notes and:</a:t>
            </a:r>
          </a:p>
          <a:p>
            <a:pPr lvl="1"/>
            <a:r>
              <a:rPr lang="en-GB" dirty="0"/>
              <a:t>Define </a:t>
            </a:r>
            <a:r>
              <a:rPr lang="en-GB" dirty="0" err="1"/>
              <a:t>Eustatic</a:t>
            </a:r>
            <a:r>
              <a:rPr lang="en-GB" dirty="0"/>
              <a:t> sea level change</a:t>
            </a:r>
          </a:p>
          <a:p>
            <a:pPr lvl="1"/>
            <a:r>
              <a:rPr lang="en-GB" dirty="0"/>
              <a:t>Define Isostatic sea level change</a:t>
            </a:r>
          </a:p>
          <a:p>
            <a:pPr lvl="1"/>
            <a:r>
              <a:rPr lang="en-GB" dirty="0"/>
              <a:t>Summarise how tectonics can impact on sea level</a:t>
            </a:r>
          </a:p>
          <a:p>
            <a:pPr lvl="1"/>
            <a:r>
              <a:rPr lang="en-GB" dirty="0"/>
              <a:t>Make a brief time line of historic sea level </a:t>
            </a:r>
            <a:r>
              <a:rPr lang="en-GB" dirty="0" smtClean="0"/>
              <a:t>changes</a:t>
            </a:r>
          </a:p>
          <a:p>
            <a:pPr lvl="1"/>
            <a:endParaRPr lang="en-GB" dirty="0"/>
          </a:p>
          <a:p>
            <a:r>
              <a:rPr lang="en-GB" dirty="0" smtClean="0"/>
              <a:t>Complete pages 1-3 in the booklet on sea level change</a:t>
            </a:r>
          </a:p>
        </p:txBody>
      </p:sp>
    </p:spTree>
    <p:extLst>
      <p:ext uri="{BB962C8B-B14F-4D97-AF65-F5344CB8AC3E}">
        <p14:creationId xmlns:p14="http://schemas.microsoft.com/office/powerpoint/2010/main" val="1630948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FDC108911E5A42BFF1627DC4BFD37C" ma:contentTypeVersion="1" ma:contentTypeDescription="Create a new document." ma:contentTypeScope="" ma:versionID="4dca7180ccb05fcd7cbcf7241bc8c3a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6F987BB-6A93-44AA-B128-CE3AB0F5A7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8A29852-3FAB-49C9-81ED-A48BCC553E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847F065-3739-462F-8E35-C89358C493DF}">
  <ds:schemaRefs>
    <ds:schemaRef ds:uri="http://purl.org/dc/dcmitype/"/>
    <ds:schemaRef ds:uri="http://purl.org/dc/terms/"/>
    <ds:schemaRef ds:uri="http://schemas.microsoft.com/office/infopath/2007/PartnerControls"/>
    <ds:schemaRef ds:uri="http://schemas.microsoft.com/sharepoint/v3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894</TotalTime>
  <Words>53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Flip Learning – Sea Level Change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</dc:creator>
  <cp:lastModifiedBy>Lorna Cansfield</cp:lastModifiedBy>
  <cp:revision>65</cp:revision>
  <cp:lastPrinted>2020-01-16T11:44:03Z</cp:lastPrinted>
  <dcterms:created xsi:type="dcterms:W3CDTF">2008-10-04T15:52:48Z</dcterms:created>
  <dcterms:modified xsi:type="dcterms:W3CDTF">2020-01-16T11:44:38Z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0x010100ADFDC108911E5A42BFF1627DC4BFD37C</vt:lpwstr>
  </property>
</Properties>
</file>