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Introduction to Syntax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Verb Moods</a:t>
            </a:r>
          </a:p>
        </p:txBody>
      </p:sp>
    </p:spTree>
    <p:extLst>
      <p:ext uri="{BB962C8B-B14F-4D97-AF65-F5344CB8AC3E}">
        <p14:creationId xmlns:p14="http://schemas.microsoft.com/office/powerpoint/2010/main" val="412972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Verb Mood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well as being able to identify </a:t>
            </a:r>
            <a:r>
              <a:rPr lang="en-GB" b="1" dirty="0" smtClean="0"/>
              <a:t>clause and sentence structure</a:t>
            </a:r>
            <a:r>
              <a:rPr lang="en-GB" dirty="0" smtClean="0"/>
              <a:t>, it is also useful to identify how the verb constructs </a:t>
            </a:r>
            <a:r>
              <a:rPr lang="en-GB" b="1" dirty="0" smtClean="0"/>
              <a:t>meaning </a:t>
            </a:r>
            <a:r>
              <a:rPr lang="en-GB" dirty="0" smtClean="0"/>
              <a:t>in the sentence. This is known as </a:t>
            </a:r>
            <a:r>
              <a:rPr lang="en-GB" b="1" dirty="0" smtClean="0"/>
              <a:t>verb mood</a:t>
            </a:r>
            <a:r>
              <a:rPr lang="en-GB" dirty="0" smtClean="0"/>
              <a:t>.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53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Declarative (Indicative)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b="1" dirty="0" smtClean="0"/>
              <a:t>declarative/indicative </a:t>
            </a:r>
            <a:r>
              <a:rPr lang="en-GB" dirty="0" smtClean="0"/>
              <a:t>verb mood is where there is a </a:t>
            </a:r>
            <a:r>
              <a:rPr lang="en-GB" b="1" dirty="0" smtClean="0"/>
              <a:t>statement of fact or opinion</a:t>
            </a:r>
            <a:r>
              <a:rPr lang="en-GB" dirty="0" smtClean="0"/>
              <a:t>. </a:t>
            </a:r>
            <a:endParaRPr lang="en-GB" dirty="0"/>
          </a:p>
          <a:p>
            <a:r>
              <a:rPr lang="en-GB" dirty="0" smtClean="0"/>
              <a:t>Example: </a:t>
            </a:r>
            <a:r>
              <a:rPr lang="en-GB" i="1" dirty="0" smtClean="0"/>
              <a:t>It is sunny outside.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080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Imperative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b="1" dirty="0" smtClean="0"/>
              <a:t>imperative </a:t>
            </a:r>
            <a:r>
              <a:rPr lang="en-GB" dirty="0" smtClean="0"/>
              <a:t>ver</a:t>
            </a:r>
            <a:r>
              <a:rPr lang="en-GB" dirty="0" smtClean="0"/>
              <a:t>b mood </a:t>
            </a:r>
            <a:r>
              <a:rPr lang="en-GB" b="1" dirty="0" smtClean="0"/>
              <a:t>begins with a verb </a:t>
            </a:r>
            <a:r>
              <a:rPr lang="en-GB" dirty="0" smtClean="0"/>
              <a:t>and is instructional in tone. It is an </a:t>
            </a:r>
            <a:r>
              <a:rPr lang="en-GB" b="1" dirty="0" smtClean="0"/>
              <a:t>order or command</a:t>
            </a:r>
            <a:r>
              <a:rPr lang="en-GB" dirty="0" smtClean="0"/>
              <a:t>. 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Wash the dishes. </a:t>
            </a:r>
          </a:p>
          <a:p>
            <a:r>
              <a:rPr lang="en-GB" dirty="0" smtClean="0"/>
              <a:t>Arguably, imperative are </a:t>
            </a:r>
            <a:r>
              <a:rPr lang="en-GB" b="1" dirty="0" smtClean="0"/>
              <a:t>face-threatening </a:t>
            </a:r>
            <a:r>
              <a:rPr lang="en-GB" dirty="0" smtClean="0"/>
              <a:t>so, sometimes in spoken language, we </a:t>
            </a:r>
            <a:r>
              <a:rPr lang="en-GB" b="1" dirty="0" smtClean="0"/>
              <a:t>mitigate </a:t>
            </a:r>
            <a:r>
              <a:rPr lang="en-GB" dirty="0" smtClean="0"/>
              <a:t>them. 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Please can you wash the dishes.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89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Interrogative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b="1" dirty="0" smtClean="0"/>
              <a:t>interrogative </a:t>
            </a:r>
            <a:r>
              <a:rPr lang="en-GB" dirty="0" smtClean="0"/>
              <a:t>verb mood is a </a:t>
            </a:r>
            <a:r>
              <a:rPr lang="en-GB" b="1" dirty="0" smtClean="0"/>
              <a:t>question</a:t>
            </a:r>
            <a:r>
              <a:rPr lang="en-GB" dirty="0" smtClean="0"/>
              <a:t>. This is a useful umbrella term for </a:t>
            </a:r>
            <a:r>
              <a:rPr lang="en-GB" b="1" dirty="0" smtClean="0"/>
              <a:t>rhetorical questions </a:t>
            </a:r>
            <a:r>
              <a:rPr lang="en-GB" dirty="0" smtClean="0"/>
              <a:t>(those that don’t require an answer) and </a:t>
            </a:r>
            <a:r>
              <a:rPr lang="en-GB" b="1" dirty="0" smtClean="0"/>
              <a:t>tag questions </a:t>
            </a:r>
            <a:r>
              <a:rPr lang="en-GB" dirty="0" smtClean="0"/>
              <a:t>(where you have a question located at the end of a declarative e.g. </a:t>
            </a:r>
            <a:r>
              <a:rPr lang="en-GB" i="1" dirty="0" smtClean="0"/>
              <a:t>It’s cold outside, isn’t it?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How are you doing?</a:t>
            </a:r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75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 Subjunctive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b="1" dirty="0" smtClean="0"/>
              <a:t>subjunctive </a:t>
            </a:r>
            <a:r>
              <a:rPr lang="en-GB" dirty="0" smtClean="0"/>
              <a:t>verb mood is usually used in </a:t>
            </a:r>
            <a:r>
              <a:rPr lang="en-GB" b="1" dirty="0" smtClean="0"/>
              <a:t>hypothetical conditions</a:t>
            </a:r>
            <a:r>
              <a:rPr lang="en-GB" dirty="0" smtClean="0"/>
              <a:t>. You can identify it because there will be a </a:t>
            </a:r>
            <a:r>
              <a:rPr lang="en-GB" b="1" dirty="0" smtClean="0"/>
              <a:t>non-standard subject-verb conjugation</a:t>
            </a:r>
            <a:r>
              <a:rPr lang="en-GB" dirty="0" smtClean="0"/>
              <a:t>. Conjugation refers to how a verb changes due to the subject before it e.g. </a:t>
            </a:r>
            <a:r>
              <a:rPr lang="en-GB" i="1" dirty="0" smtClean="0"/>
              <a:t>I was, we were</a:t>
            </a:r>
          </a:p>
          <a:p>
            <a:r>
              <a:rPr lang="en-GB" dirty="0" smtClean="0"/>
              <a:t>Example: </a:t>
            </a:r>
            <a:r>
              <a:rPr lang="en-GB" i="1" dirty="0" smtClean="0"/>
              <a:t>If I </a:t>
            </a:r>
            <a:r>
              <a:rPr lang="en-GB" i="1" u="sng" dirty="0" smtClean="0"/>
              <a:t>were</a:t>
            </a:r>
            <a:r>
              <a:rPr lang="en-GB" i="1" dirty="0" smtClean="0"/>
              <a:t> you, I wouldn’t do that.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05365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57</TotalTime>
  <Words>243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Introduction to Syntax</vt:lpstr>
      <vt:lpstr>Verb Mood</vt:lpstr>
      <vt:lpstr>1. Declarative (Indicative)</vt:lpstr>
      <vt:lpstr>2. Imperative</vt:lpstr>
      <vt:lpstr>3. Interrogative</vt:lpstr>
      <vt:lpstr>4. Subjunctive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Lexis: Word Class</dc:title>
  <dc:creator>Adam Duce</dc:creator>
  <cp:lastModifiedBy>Adam Duce</cp:lastModifiedBy>
  <cp:revision>25</cp:revision>
  <dcterms:created xsi:type="dcterms:W3CDTF">2019-01-11T14:27:42Z</dcterms:created>
  <dcterms:modified xsi:type="dcterms:W3CDTF">2020-01-10T09:58:38Z</dcterms:modified>
</cp:coreProperties>
</file>