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963C3-0D8F-474D-8EFA-D89337BD9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D2C6D-2D08-4141-AFC6-B2DF907B1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C7C93-30F8-4B8E-BC0A-AE4686D1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7B91-5E86-43B3-840B-1F44CA92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BFEDC-5DC1-4DA0-B6D9-AE94527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4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B1A55-C878-4A00-A7F5-3C377653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5C761-60CB-4648-9E2F-E4C1CEC0E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7622B-C974-4BE1-8889-A64DF1BB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85DC8-6EFE-49F6-BCCD-0EAFFEAE5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E239C-5950-430C-A096-884678B5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60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8B81A-3A4B-46B2-A1D9-D9D5639F4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5C9D3-E8AC-4E4B-8494-86808DE32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80028-23EF-4E9A-B5E6-DA81252B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E801B-83A7-4B83-98D6-3CABA8DEA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B92F-F798-4A16-80C0-12AD603F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03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83E1B-1858-489C-9D58-C95915D2A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7B3F5-7D7E-447D-83A7-966773427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96744-E2FD-4977-9DAB-C2B09043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45BB3-9B4B-40D5-8BFE-05589C8B4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F6ED4-3926-4D3C-9FA5-749D1D06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6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69D6-3920-4DAB-8BA2-1B3C6206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69828-2986-4F06-A7CC-D8EABE3D6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97505-1A08-414A-8849-19CB58908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5697-54D8-4FA8-ACC3-17F10FD3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77532-89BA-4F2D-BA4D-F9A55309D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73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5D27-003E-4DF7-9DFF-80664ECAC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B86B-45C3-4939-8A4C-49F041510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58581-768A-4298-BC71-DFDEBD373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F1CE5-C747-45F5-B254-A916CD52F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CA2E3-5A09-4E32-BCF1-41807C73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2F7A3-8185-4213-B575-BF2E976A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54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09D61-BFAA-48D0-82AF-AEEC99CA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10FF7-F678-44FA-A471-F8E081521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87BA7-2415-4B24-AA92-FB2B5F327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AC756-0E54-465C-8370-493BAD16B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C73DA-1AD8-46BE-AD22-4EF024D61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057038-5EC7-4087-9500-E456EADE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4786CA-3260-43D1-B543-1448FCCD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58B69-3BFA-4D5E-B4DE-CE2EB4582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4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E5F8-08CE-4449-9F06-334882748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9B8B82-968D-4DF3-B4EE-D967D087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D0194-E83E-4721-B0A4-DBF92537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80B8F4-576F-4E5B-B3B7-E8BE5DE9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83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45F025-FAAD-46DA-91C3-01B88FA3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2FD7C-63F0-4FE5-BF0A-C6973478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C26EF-B68E-4220-AD53-5A25A7C62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06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28B5-1695-445C-938D-6E114B10A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3F54-98C5-4BA9-89CF-E642B958E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31FA1-888C-4F01-AD8E-9F148A10E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93F2E-1254-43C1-8A51-80779FF4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D2B58-830F-42AD-9156-673FFBA2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74D17-4A29-428A-A551-8D6CC039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60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C979-9B72-43DA-A26F-EAD09B0ED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2FEA7-548A-49DD-88B4-9720770E9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83D096-E485-49A6-8921-D23689426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3E38F-6581-4CCA-9779-BD64A440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AE043-1016-417B-BE46-E220C3C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F833E-14D1-4ACB-8A6D-1FDD8227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9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0074B-36E7-4E89-B28F-AABBC34BE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DDD6B-FEB6-48A3-A898-788FCF1F4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42FFA-B5AD-41EA-9F42-6F56F4E21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E8BC-06FD-4E1B-8C95-3678FB2F802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4705-7118-47FD-9014-1E7CBBA4C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BFE72-127E-4256-BE30-A074AF94E2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7339-91A9-4B97-85B4-F0E0535E9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6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1936A63-F233-40AE-86E6-A4D9082E1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Flip – Coastal Management Part 1 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3BC0CBB9-785E-4CCA-8CF3-3CE595F5D5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31738" y="2144567"/>
            <a:ext cx="9295933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Human intervention in coastal landscapes</a:t>
            </a:r>
            <a:endParaRPr lang="en-GB" dirty="0"/>
          </a:p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Read the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Geofile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: Coastal Erosion: Back to nature,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and answer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following questions.</a:t>
            </a:r>
          </a:p>
          <a:p>
            <a:pPr marL="0" indent="0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Why should we manage the coastlines?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Why might some stretches of coastline be managed differently?</a:t>
            </a:r>
          </a:p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What techniques could be used to manage different coastlines?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Flip – Coastal Management Part 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cansfield</dc:creator>
  <cp:lastModifiedBy>justin cansfield</cp:lastModifiedBy>
  <cp:revision>3</cp:revision>
  <dcterms:created xsi:type="dcterms:W3CDTF">2020-01-21T14:37:25Z</dcterms:created>
  <dcterms:modified xsi:type="dcterms:W3CDTF">2020-01-21T14:43:00Z</dcterms:modified>
</cp:coreProperties>
</file>