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551B-93E1-48F9-8B19-6F4D0BDBB8DD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AA2B-BE2F-4D82-835E-6638FC9E8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318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551B-93E1-48F9-8B19-6F4D0BDBB8DD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AA2B-BE2F-4D82-835E-6638FC9E8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402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551B-93E1-48F9-8B19-6F4D0BDBB8DD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AA2B-BE2F-4D82-835E-6638FC9E8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18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551B-93E1-48F9-8B19-6F4D0BDBB8DD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AA2B-BE2F-4D82-835E-6638FC9E8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2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551B-93E1-48F9-8B19-6F4D0BDBB8DD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AA2B-BE2F-4D82-835E-6638FC9E8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185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551B-93E1-48F9-8B19-6F4D0BDBB8DD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AA2B-BE2F-4D82-835E-6638FC9E8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65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551B-93E1-48F9-8B19-6F4D0BDBB8DD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AA2B-BE2F-4D82-835E-6638FC9E8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055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551B-93E1-48F9-8B19-6F4D0BDBB8DD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AA2B-BE2F-4D82-835E-6638FC9E8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922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551B-93E1-48F9-8B19-6F4D0BDBB8DD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AA2B-BE2F-4D82-835E-6638FC9E8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01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551B-93E1-48F9-8B19-6F4D0BDBB8DD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AA2B-BE2F-4D82-835E-6638FC9E8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916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551B-93E1-48F9-8B19-6F4D0BDBB8DD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AA2B-BE2F-4D82-835E-6638FC9E8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05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D551B-93E1-48F9-8B19-6F4D0BDBB8DD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9AA2B-BE2F-4D82-835E-6638FC9E8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664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stream.godalming.ac.uk/View.aspx?ID=4586~4x~8zS48Mt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Holderness Coastlin</a:t>
            </a:r>
            <a:r>
              <a:rPr lang="en-GB" dirty="0" smtClean="0"/>
              <a:t>e -Local (UK)case study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Aims </a:t>
            </a:r>
          </a:p>
          <a:p>
            <a:r>
              <a:rPr lang="en-GB" dirty="0" smtClean="0"/>
              <a:t>To be able to identify the processes, landscapes and management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81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Watch the following video clip and answer the questions on the sheet.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u="sng" dirty="0"/>
              <a:t>The Holderness Coastline – </a:t>
            </a:r>
            <a:r>
              <a:rPr lang="en-GB" b="1" u="sng" dirty="0" err="1"/>
              <a:t>estream</a:t>
            </a:r>
            <a:r>
              <a:rPr lang="en-GB" b="1" u="sng" dirty="0"/>
              <a:t> </a:t>
            </a:r>
            <a:r>
              <a:rPr lang="en-GB" b="1" u="sng" dirty="0">
                <a:hlinkClick r:id="rId2"/>
              </a:rPr>
              <a:t>http://estream.godalming.ac.uk/View.aspx?ID=4586~4x~8zS48MtV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817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Physical Processes and Landscapes – The Holderness Coast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 smtClean="0"/>
              <a:t>Resources to use:-</a:t>
            </a:r>
          </a:p>
          <a:p>
            <a:pPr marL="0" indent="0">
              <a:buNone/>
            </a:pPr>
            <a:r>
              <a:rPr lang="en-GB" dirty="0" smtClean="0"/>
              <a:t>Oxford textbook p144-146, Tutor 2 U resources on Holderness and the information from the video clip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Draw a blank </a:t>
            </a:r>
            <a:r>
              <a:rPr lang="en-GB" dirty="0"/>
              <a:t>outline of the </a:t>
            </a:r>
            <a:r>
              <a:rPr lang="en-GB" dirty="0" smtClean="0"/>
              <a:t>Holderness coastline on a A3 piece of paper (p144 Oxford has a clear map)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</a:t>
            </a:r>
            <a:r>
              <a:rPr lang="en-GB" dirty="0" smtClean="0"/>
              <a:t>nnotate your map with </a:t>
            </a:r>
            <a:r>
              <a:rPr lang="en-GB" dirty="0"/>
              <a:t>information </a:t>
            </a:r>
            <a:r>
              <a:rPr lang="en-GB" dirty="0" smtClean="0"/>
              <a:t>on the </a:t>
            </a:r>
            <a:r>
              <a:rPr lang="en-GB" dirty="0"/>
              <a:t>following:-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 smtClean="0"/>
              <a:t>Geology (Lithology and rock structure)</a:t>
            </a:r>
            <a:endParaRPr lang="en-GB" dirty="0"/>
          </a:p>
          <a:p>
            <a:r>
              <a:rPr lang="en-GB" dirty="0"/>
              <a:t>Processes operating on the </a:t>
            </a:r>
            <a:r>
              <a:rPr lang="en-GB" dirty="0" smtClean="0"/>
              <a:t>coastline – include erosion, transportation, deposition, weathering and mass movement</a:t>
            </a:r>
            <a:endParaRPr lang="en-GB" dirty="0"/>
          </a:p>
          <a:p>
            <a:r>
              <a:rPr lang="en-GB" dirty="0"/>
              <a:t>Landforms found along the coast</a:t>
            </a:r>
          </a:p>
          <a:p>
            <a:r>
              <a:rPr lang="en-GB" dirty="0" smtClean="0"/>
              <a:t>Include information of the </a:t>
            </a:r>
            <a:r>
              <a:rPr lang="en-GB" dirty="0" smtClean="0"/>
              <a:t>different temporal </a:t>
            </a:r>
            <a:r>
              <a:rPr lang="en-GB" dirty="0" smtClean="0"/>
              <a:t>factors – e.g. which landform was formed 75 million years ago </a:t>
            </a:r>
            <a:r>
              <a:rPr lang="en-GB" dirty="0" err="1" smtClean="0"/>
              <a:t>etc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3448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Coastal Management – The Holderness Coast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/>
              <a:t>Resources to use:-</a:t>
            </a:r>
          </a:p>
          <a:p>
            <a:pPr marL="0" indent="0">
              <a:buNone/>
            </a:pPr>
            <a:r>
              <a:rPr lang="en-GB" sz="1800" dirty="0"/>
              <a:t>Oxford textbook p144-146, Tutor 2 U resources on Holderness and the information from the video clip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Draw a blank outline of the Holderness coastline on a A3 piece of paper (p144 Oxford has a clear map)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Annotate your map with information on the following:-</a:t>
            </a:r>
          </a:p>
          <a:p>
            <a:r>
              <a:rPr lang="en-GB" sz="1800" dirty="0" smtClean="0"/>
              <a:t>The coastal management strategies at the following places:-</a:t>
            </a:r>
          </a:p>
          <a:p>
            <a:pPr lvl="1"/>
            <a:r>
              <a:rPr lang="en-GB" sz="1800" dirty="0" smtClean="0"/>
              <a:t>Bridlington, </a:t>
            </a:r>
            <a:r>
              <a:rPr lang="en-GB" sz="1800" dirty="0" err="1" smtClean="0"/>
              <a:t>Hornsea</a:t>
            </a:r>
            <a:r>
              <a:rPr lang="en-GB" sz="1800" dirty="0" smtClean="0"/>
              <a:t>, </a:t>
            </a:r>
            <a:r>
              <a:rPr lang="en-GB" sz="1800" dirty="0" err="1" smtClean="0"/>
              <a:t>Withernsea</a:t>
            </a:r>
            <a:r>
              <a:rPr lang="en-GB" sz="1800" dirty="0" smtClean="0"/>
              <a:t>, Easington and </a:t>
            </a:r>
            <a:r>
              <a:rPr lang="en-GB" sz="1800" dirty="0" err="1" smtClean="0"/>
              <a:t>Mappleton</a:t>
            </a:r>
            <a:endParaRPr lang="en-GB" sz="1800" dirty="0" smtClean="0"/>
          </a:p>
          <a:p>
            <a:pPr lvl="1"/>
            <a:r>
              <a:rPr lang="en-GB" sz="1800" dirty="0" smtClean="0"/>
              <a:t>You will need to add additional detail for </a:t>
            </a:r>
            <a:r>
              <a:rPr lang="en-GB" sz="1800" dirty="0" err="1" smtClean="0"/>
              <a:t>Mappleton</a:t>
            </a:r>
            <a:r>
              <a:rPr lang="en-GB" sz="1800" dirty="0" smtClean="0"/>
              <a:t> as it could be used as one specific management scheme</a:t>
            </a:r>
          </a:p>
          <a:p>
            <a:pPr lvl="1"/>
            <a:r>
              <a:rPr lang="en-GB" sz="1800" dirty="0" smtClean="0"/>
              <a:t>Don’t forget to include information on the SMPs for this section of the coastline. </a:t>
            </a:r>
          </a:p>
          <a:p>
            <a:pPr lvl="1"/>
            <a:r>
              <a:rPr lang="en-GB" sz="1800" dirty="0"/>
              <a:t>Include information on the impact coastal defences are having on the Humber Estuary</a:t>
            </a:r>
          </a:p>
          <a:p>
            <a:pPr lvl="1"/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59342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Analyse </a:t>
            </a:r>
            <a:r>
              <a:rPr lang="en-GB" dirty="0"/>
              <a:t>the need for, and evaluate the success of, a coastal management scheme you have studied. (20 marks)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140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297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Holderness Coastline -Local (UK)case study</vt:lpstr>
      <vt:lpstr>PowerPoint Presentation</vt:lpstr>
      <vt:lpstr>The Physical Processes and Landscapes – The Holderness Coast</vt:lpstr>
      <vt:lpstr>Coastal Management – The Holderness Coast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Holderness</dc:title>
  <dc:creator>Alison Martin</dc:creator>
  <cp:lastModifiedBy>Alison Martin</cp:lastModifiedBy>
  <cp:revision>6</cp:revision>
  <dcterms:created xsi:type="dcterms:W3CDTF">2019-02-25T11:52:44Z</dcterms:created>
  <dcterms:modified xsi:type="dcterms:W3CDTF">2020-03-02T15:47:33Z</dcterms:modified>
</cp:coreProperties>
</file>