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0432" y="214114"/>
            <a:ext cx="10616184" cy="1093478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0432" y="1527048"/>
            <a:ext cx="10616184" cy="514579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b="1" kern="1200" baseline="0">
          <a:solidFill>
            <a:schemeClr val="accent6">
              <a:lumMod val="50000"/>
            </a:schemeClr>
          </a:solidFill>
          <a:latin typeface="Century Schoolbook" panose="02040604050505020304" pitchFamily="18" charset="0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Century Gothic" panose="020B0502020202020204" pitchFamily="34" charset="0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Century Gothic" panose="020B0502020202020204" pitchFamily="34" charset="0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Century Gothic" panose="020B0502020202020204" pitchFamily="34" charset="0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Century Gothic" panose="020B0502020202020204" pitchFamily="34" charset="0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Century Gothic" panose="020B0502020202020204" pitchFamily="34" charset="0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7" y="1349542"/>
            <a:ext cx="8361229" cy="2098226"/>
          </a:xfrm>
        </p:spPr>
        <p:txBody>
          <a:bodyPr/>
          <a:lstStyle/>
          <a:p>
            <a:r>
              <a:rPr lang="en-GB" sz="6600" dirty="0" smtClean="0"/>
              <a:t>Formation Analysis</a:t>
            </a:r>
            <a:endParaRPr lang="en-GB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4" y="3681959"/>
            <a:ext cx="6831673" cy="1086237"/>
          </a:xfrm>
        </p:spPr>
        <p:txBody>
          <a:bodyPr/>
          <a:lstStyle/>
          <a:p>
            <a:r>
              <a:rPr lang="en-GB" b="1" dirty="0" smtClean="0"/>
              <a:t>Your Names</a:t>
            </a:r>
          </a:p>
          <a:p>
            <a:r>
              <a:rPr lang="en-GB" b="1" dirty="0" smtClean="0"/>
              <a:t>Your Start and End Time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942547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Cinematography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488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Lighting &amp; Colour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564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Mise-</a:t>
            </a:r>
            <a:r>
              <a:rPr lang="en-GB" dirty="0" err="1" smtClean="0"/>
              <a:t>En</a:t>
            </a:r>
            <a:r>
              <a:rPr lang="en-GB" dirty="0" smtClean="0"/>
              <a:t>-scene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726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Editing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195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Lyrics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40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10469880" cy="1485900"/>
          </a:xfrm>
        </p:spPr>
        <p:txBody>
          <a:bodyPr/>
          <a:lstStyle/>
          <a:p>
            <a:r>
              <a:rPr lang="en-GB" dirty="0" smtClean="0"/>
              <a:t>Barthes and/or Levi-Strauss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842970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5</TotalTime>
  <Words>19</Words>
  <Application>Microsoft Office PowerPoint</Application>
  <PresentationFormat>Widescreen</PresentationFormat>
  <Paragraphs>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Century Gothic</vt:lpstr>
      <vt:lpstr>Century Schoolbook</vt:lpstr>
      <vt:lpstr>Franklin Gothic Book</vt:lpstr>
      <vt:lpstr>Crop</vt:lpstr>
      <vt:lpstr>Formation Analysis</vt:lpstr>
      <vt:lpstr>Cinematography </vt:lpstr>
      <vt:lpstr>Lighting &amp; Colour </vt:lpstr>
      <vt:lpstr>Mise-En-scene</vt:lpstr>
      <vt:lpstr>Editing</vt:lpstr>
      <vt:lpstr>Lyrics</vt:lpstr>
      <vt:lpstr>Barthes and/or Levi-Strauss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 Analysis</dc:title>
  <dc:creator>Karina L. Free</dc:creator>
  <cp:lastModifiedBy>Karina L. Free</cp:lastModifiedBy>
  <cp:revision>3</cp:revision>
  <dcterms:created xsi:type="dcterms:W3CDTF">2019-03-19T11:11:41Z</dcterms:created>
  <dcterms:modified xsi:type="dcterms:W3CDTF">2019-03-19T11:17:33Z</dcterms:modified>
</cp:coreProperties>
</file>