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D6C05-2750-488C-8704-589C10ABC155}" type="datetimeFigureOut">
              <a:rPr lang="en-GB" smtClean="0"/>
              <a:t>09/03/2020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FC07F-7C36-46E0-9C86-EB655B92FD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929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D6C05-2750-488C-8704-589C10ABC155}" type="datetimeFigureOut">
              <a:rPr lang="en-GB" smtClean="0"/>
              <a:t>09/03/2020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FC07F-7C36-46E0-9C86-EB655B92FD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589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D6C05-2750-488C-8704-589C10ABC155}" type="datetimeFigureOut">
              <a:rPr lang="en-GB" smtClean="0"/>
              <a:t>09/03/2020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FC07F-7C36-46E0-9C86-EB655B92FD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147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D6C05-2750-488C-8704-589C10ABC155}" type="datetimeFigureOut">
              <a:rPr lang="en-GB" smtClean="0"/>
              <a:t>09/03/2020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FC07F-7C36-46E0-9C86-EB655B92FD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78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D6C05-2750-488C-8704-589C10ABC155}" type="datetimeFigureOut">
              <a:rPr lang="en-GB" smtClean="0"/>
              <a:t>09/03/2020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FC07F-7C36-46E0-9C86-EB655B92FD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566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D6C05-2750-488C-8704-589C10ABC155}" type="datetimeFigureOut">
              <a:rPr lang="en-GB" smtClean="0"/>
              <a:t>09/03/2020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FC07F-7C36-46E0-9C86-EB655B92FD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9276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D6C05-2750-488C-8704-589C10ABC155}" type="datetimeFigureOut">
              <a:rPr lang="en-GB" smtClean="0"/>
              <a:t>09/03/2020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FC07F-7C36-46E0-9C86-EB655B92FD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112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D6C05-2750-488C-8704-589C10ABC155}" type="datetimeFigureOut">
              <a:rPr lang="en-GB" smtClean="0"/>
              <a:t>09/03/2020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FC07F-7C36-46E0-9C86-EB655B92FD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5736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D6C05-2750-488C-8704-589C10ABC155}" type="datetimeFigureOut">
              <a:rPr lang="en-GB" smtClean="0"/>
              <a:t>09/03/2020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FC07F-7C36-46E0-9C86-EB655B92FD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364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D6C05-2750-488C-8704-589C10ABC155}" type="datetimeFigureOut">
              <a:rPr lang="en-GB" smtClean="0"/>
              <a:t>09/03/2020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FC07F-7C36-46E0-9C86-EB655B92FD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877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D6C05-2750-488C-8704-589C10ABC155}" type="datetimeFigureOut">
              <a:rPr lang="en-GB" smtClean="0"/>
              <a:t>09/03/2020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FC07F-7C36-46E0-9C86-EB655B92FD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759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D6C05-2750-488C-8704-589C10ABC155}" type="datetimeFigureOut">
              <a:rPr lang="en-GB" smtClean="0"/>
              <a:t>09/03/2020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FC07F-7C36-46E0-9C86-EB655B92FD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166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0039" y="764931"/>
            <a:ext cx="9144000" cy="91623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Countdown to the Paper 2 Mock! 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93560"/>
              </p:ext>
            </p:extLst>
          </p:nvPr>
        </p:nvGraphicFramePr>
        <p:xfrm>
          <a:off x="1961662" y="1941797"/>
          <a:ext cx="8861669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4969">
                  <a:extLst>
                    <a:ext uri="{9D8B030D-6E8A-4147-A177-3AD203B41FA5}">
                      <a16:colId xmlns:a16="http://schemas.microsoft.com/office/drawing/2014/main" val="2918898482"/>
                    </a:ext>
                  </a:extLst>
                </a:gridCol>
                <a:gridCol w="7886700">
                  <a:extLst>
                    <a:ext uri="{9D8B030D-6E8A-4147-A177-3AD203B41FA5}">
                      <a16:colId xmlns:a16="http://schemas.microsoft.com/office/drawing/2014/main" val="31074379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Week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Topics revised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88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r>
                        <a:rPr lang="en-GB" baseline="30000" dirty="0" smtClean="0"/>
                        <a:t>nd</a:t>
                      </a:r>
                      <a:r>
                        <a:rPr lang="en-GB" dirty="0" smtClean="0"/>
                        <a:t> lesson: </a:t>
                      </a: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Biomechanics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2297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r>
                        <a:rPr lang="en-GB" baseline="30000" dirty="0" smtClean="0"/>
                        <a:t>st</a:t>
                      </a:r>
                      <a:r>
                        <a:rPr lang="en-GB" dirty="0" smtClean="0"/>
                        <a:t> lesson: </a:t>
                      </a: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Sports</a:t>
                      </a:r>
                      <a:r>
                        <a:rPr lang="en-GB" baseline="0" dirty="0" smtClean="0">
                          <a:solidFill>
                            <a:srgbClr val="FF0000"/>
                          </a:solidFill>
                        </a:rPr>
                        <a:t> Technology </a:t>
                      </a:r>
                      <a:r>
                        <a:rPr lang="en-GB" baseline="0" dirty="0" smtClean="0"/>
                        <a:t>2</a:t>
                      </a:r>
                      <a:r>
                        <a:rPr lang="en-GB" baseline="30000" dirty="0" smtClean="0"/>
                        <a:t>nd</a:t>
                      </a:r>
                      <a:r>
                        <a:rPr lang="en-GB" baseline="0" dirty="0" smtClean="0"/>
                        <a:t> lesson: </a:t>
                      </a:r>
                      <a:r>
                        <a:rPr lang="en-GB" baseline="0" dirty="0" smtClean="0">
                          <a:solidFill>
                            <a:srgbClr val="FF0000"/>
                          </a:solidFill>
                        </a:rPr>
                        <a:t>Sports Injuries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0112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r>
                        <a:rPr lang="en-GB" baseline="30000" dirty="0" smtClean="0"/>
                        <a:t>st</a:t>
                      </a:r>
                      <a:r>
                        <a:rPr lang="en-GB" dirty="0" smtClean="0"/>
                        <a:t> lesson: </a:t>
                      </a: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Nutrition</a:t>
                      </a:r>
                      <a:r>
                        <a:rPr lang="en-GB" dirty="0" smtClean="0"/>
                        <a:t> 2</a:t>
                      </a:r>
                      <a:r>
                        <a:rPr lang="en-GB" baseline="30000" dirty="0" smtClean="0"/>
                        <a:t>nd</a:t>
                      </a:r>
                      <a:r>
                        <a:rPr lang="en-GB" baseline="0" dirty="0" smtClean="0"/>
                        <a:t> lesson: </a:t>
                      </a:r>
                      <a:r>
                        <a:rPr lang="en-GB" baseline="0" dirty="0" smtClean="0">
                          <a:solidFill>
                            <a:srgbClr val="FF0000"/>
                          </a:solidFill>
                        </a:rPr>
                        <a:t>Training methods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6985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r>
                        <a:rPr lang="en-GB" baseline="30000" dirty="0" smtClean="0"/>
                        <a:t>st</a:t>
                      </a:r>
                      <a:r>
                        <a:rPr lang="en-GB" dirty="0" smtClean="0"/>
                        <a:t> lesson: </a:t>
                      </a: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Sport Development</a:t>
                      </a:r>
                      <a:r>
                        <a:rPr lang="en-GB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GB" baseline="0" dirty="0" smtClean="0"/>
                        <a:t>2</a:t>
                      </a:r>
                      <a:r>
                        <a:rPr lang="en-GB" baseline="30000" dirty="0" smtClean="0"/>
                        <a:t>nd</a:t>
                      </a:r>
                      <a:r>
                        <a:rPr lang="en-GB" baseline="0" dirty="0" smtClean="0"/>
                        <a:t> lesson: </a:t>
                      </a: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Ethics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3983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r>
                        <a:rPr lang="en-GB" baseline="30000" dirty="0" smtClean="0"/>
                        <a:t>st</a:t>
                      </a:r>
                      <a:r>
                        <a:rPr lang="en-GB" dirty="0" smtClean="0"/>
                        <a:t> lesson: </a:t>
                      </a: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Commercialisation</a:t>
                      </a:r>
                      <a:r>
                        <a:rPr lang="en-GB" dirty="0" smtClean="0"/>
                        <a:t> 2</a:t>
                      </a:r>
                      <a:r>
                        <a:rPr lang="en-GB" baseline="30000" dirty="0" smtClean="0"/>
                        <a:t>nd</a:t>
                      </a:r>
                      <a:r>
                        <a:rPr lang="en-GB" baseline="0" dirty="0" smtClean="0"/>
                        <a:t> lesson: </a:t>
                      </a: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Law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8301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2773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55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Countdown to the Paper 2 Mock! 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Countdown to the Paper 2 Mock!</dc:title>
  <dc:creator>Kevin Broad</dc:creator>
  <cp:lastModifiedBy>Kevin Broad</cp:lastModifiedBy>
  <cp:revision>2</cp:revision>
  <dcterms:created xsi:type="dcterms:W3CDTF">2020-03-09T12:40:19Z</dcterms:created>
  <dcterms:modified xsi:type="dcterms:W3CDTF">2020-03-09T12:47:41Z</dcterms:modified>
</cp:coreProperties>
</file>