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0" autoAdjust="0"/>
    <p:restoredTop sz="94660"/>
  </p:normalViewPr>
  <p:slideViewPr>
    <p:cSldViewPr snapToGrid="0">
      <p:cViewPr>
        <p:scale>
          <a:sx n="80" d="100"/>
          <a:sy n="80" d="100"/>
        </p:scale>
        <p:origin x="1002" y="-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1840-9AA8-49BB-8E92-3E94C7A064D1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ADA8-71BB-4FB6-A2E5-6F3FB227C3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143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1840-9AA8-49BB-8E92-3E94C7A064D1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ADA8-71BB-4FB6-A2E5-6F3FB227C3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989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1840-9AA8-49BB-8E92-3E94C7A064D1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ADA8-71BB-4FB6-A2E5-6F3FB227C3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64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1840-9AA8-49BB-8E92-3E94C7A064D1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ADA8-71BB-4FB6-A2E5-6F3FB227C3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3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1840-9AA8-49BB-8E92-3E94C7A064D1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ADA8-71BB-4FB6-A2E5-6F3FB227C3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129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1840-9AA8-49BB-8E92-3E94C7A064D1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ADA8-71BB-4FB6-A2E5-6F3FB227C3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860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1840-9AA8-49BB-8E92-3E94C7A064D1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ADA8-71BB-4FB6-A2E5-6F3FB227C3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93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1840-9AA8-49BB-8E92-3E94C7A064D1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ADA8-71BB-4FB6-A2E5-6F3FB227C3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220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1840-9AA8-49BB-8E92-3E94C7A064D1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ADA8-71BB-4FB6-A2E5-6F3FB227C3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170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1840-9AA8-49BB-8E92-3E94C7A064D1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ADA8-71BB-4FB6-A2E5-6F3FB227C3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14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1840-9AA8-49BB-8E92-3E94C7A064D1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ADA8-71BB-4FB6-A2E5-6F3FB227C3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161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51840-9AA8-49BB-8E92-3E94C7A064D1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3ADA8-71BB-4FB6-A2E5-6F3FB227C3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826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04508" y="134317"/>
            <a:ext cx="1755321" cy="276999"/>
          </a:xfrm>
          <a:prstGeom prst="rect">
            <a:avLst/>
          </a:prstGeom>
          <a:solidFill>
            <a:srgbClr val="FFFF00"/>
          </a:solidFill>
          <a:ln w="381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Is Sociology a Science?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42754" y="554153"/>
            <a:ext cx="3600296" cy="3231654"/>
          </a:xfrm>
          <a:prstGeom prst="rect">
            <a:avLst/>
          </a:prstGeom>
          <a:ln w="28575">
            <a:solidFill>
              <a:srgbClr val="FF66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Classical positivist approaches: Yes, it is possible and desirable:</a:t>
            </a:r>
          </a:p>
          <a:p>
            <a:pPr algn="ctr"/>
            <a:endParaRPr lang="en-GB" sz="1200" b="1" dirty="0"/>
          </a:p>
          <a:p>
            <a:r>
              <a:rPr lang="en-GB" sz="1200" b="1" dirty="0"/>
              <a:t>This is because:</a:t>
            </a:r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r>
              <a:rPr lang="en-GB" sz="1200" b="1" dirty="0"/>
              <a:t>View of Durkheim:</a:t>
            </a:r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r>
              <a:rPr lang="en-GB" sz="1200" b="1" dirty="0"/>
              <a:t>View of Comte:</a:t>
            </a:r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0370" y="272816"/>
            <a:ext cx="2344006" cy="3416320"/>
          </a:xfrm>
          <a:prstGeom prst="rect">
            <a:avLst/>
          </a:prstGeom>
          <a:ln w="28575"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Modern positivism: It should try to be, but can’t</a:t>
            </a:r>
          </a:p>
          <a:p>
            <a:pPr algn="ctr"/>
            <a:endParaRPr lang="en-GB" sz="1200" b="1" dirty="0"/>
          </a:p>
          <a:p>
            <a:r>
              <a:rPr lang="en-GB" sz="1200" b="1" dirty="0"/>
              <a:t>This is because:</a:t>
            </a:r>
          </a:p>
          <a:p>
            <a:endParaRPr lang="en-GB" sz="1200" b="1" dirty="0"/>
          </a:p>
          <a:p>
            <a:endParaRPr lang="en-GB" sz="1200" b="1" dirty="0" smtClean="0"/>
          </a:p>
          <a:p>
            <a:endParaRPr lang="en-GB" sz="1200" b="1" dirty="0"/>
          </a:p>
          <a:p>
            <a:endParaRPr lang="en-GB" sz="1200" b="1" dirty="0"/>
          </a:p>
          <a:p>
            <a:r>
              <a:rPr lang="en-GB" sz="1200" b="1" dirty="0"/>
              <a:t>View of Popper:</a:t>
            </a:r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 smtClean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 smtClean="0"/>
          </a:p>
          <a:p>
            <a:endParaRPr lang="en-GB" sz="1200" b="1" dirty="0"/>
          </a:p>
          <a:p>
            <a:endParaRPr lang="en-GB" sz="1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476838" y="3873802"/>
            <a:ext cx="3448711" cy="2862322"/>
          </a:xfrm>
          <a:prstGeom prst="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It could be but this is undesirable and not possible at the moment</a:t>
            </a:r>
          </a:p>
          <a:p>
            <a:pPr algn="ctr"/>
            <a:endParaRPr lang="en-GB" sz="1200" b="1" dirty="0"/>
          </a:p>
          <a:p>
            <a:r>
              <a:rPr lang="en-GB" sz="1200" b="1" dirty="0"/>
              <a:t>This is because:</a:t>
            </a:r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r>
              <a:rPr lang="en-GB" sz="1200" b="1" dirty="0"/>
              <a:t>View of Kuhn:</a:t>
            </a:r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 smtClean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116528" y="457482"/>
            <a:ext cx="2966708" cy="3231654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b="1" dirty="0" err="1"/>
              <a:t>Interpretivism</a:t>
            </a:r>
            <a:r>
              <a:rPr lang="en-GB" sz="1200" b="1" dirty="0"/>
              <a:t>: It should </a:t>
            </a:r>
            <a:r>
              <a:rPr lang="en-GB" sz="1200" b="1" u="sng" dirty="0"/>
              <a:t>not</a:t>
            </a:r>
            <a:r>
              <a:rPr lang="en-GB" sz="1200" b="1" dirty="0"/>
              <a:t> be a science</a:t>
            </a:r>
          </a:p>
          <a:p>
            <a:pPr algn="ctr"/>
            <a:endParaRPr lang="en-GB" sz="1200" b="1" dirty="0"/>
          </a:p>
          <a:p>
            <a:r>
              <a:rPr lang="en-GB" sz="1200" b="1" dirty="0"/>
              <a:t>This is because:</a:t>
            </a:r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r>
              <a:rPr lang="en-GB" sz="1200" b="1" dirty="0"/>
              <a:t>View of Weber:</a:t>
            </a:r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r>
              <a:rPr lang="en-GB" sz="1200" b="1" dirty="0"/>
              <a:t>View </a:t>
            </a:r>
            <a:r>
              <a:rPr lang="en-GB" sz="1200" b="1"/>
              <a:t>of </a:t>
            </a:r>
            <a:r>
              <a:rPr lang="en-GB" sz="1200" b="1" smtClean="0"/>
              <a:t>Mead/Blumer</a:t>
            </a:r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1643" y="3970473"/>
            <a:ext cx="3028949" cy="2862322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Realism: being scientific is not impossible but we also need to take account of individual motivations</a:t>
            </a:r>
          </a:p>
          <a:p>
            <a:pPr algn="ctr"/>
            <a:endParaRPr lang="en-GB" sz="1200" b="1" dirty="0"/>
          </a:p>
          <a:p>
            <a:r>
              <a:rPr lang="en-GB" sz="1200" b="1" dirty="0"/>
              <a:t>This is because:</a:t>
            </a:r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r>
              <a:rPr lang="en-GB" sz="1200" b="1" dirty="0"/>
              <a:t>View of Sayer:</a:t>
            </a:r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257549" y="3959207"/>
            <a:ext cx="2072332" cy="2862322"/>
          </a:xfrm>
          <a:prstGeom prst="rect">
            <a:avLst/>
          </a:prstGeom>
          <a:ln w="28575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Theories/theorists critical of science</a:t>
            </a:r>
          </a:p>
          <a:p>
            <a:pPr algn="ctr"/>
            <a:endParaRPr lang="en-GB" sz="1200" b="1" dirty="0"/>
          </a:p>
          <a:p>
            <a:r>
              <a:rPr lang="en-GB" sz="1200" b="1" dirty="0"/>
              <a:t>Feminists such as Oakley:</a:t>
            </a:r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r>
              <a:rPr lang="en-GB" sz="1200" b="1" dirty="0"/>
              <a:t>Postmodernists:</a:t>
            </a:r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</p:txBody>
      </p:sp>
    </p:spTree>
    <p:extLst>
      <p:ext uri="{BB962C8B-B14F-4D97-AF65-F5344CB8AC3E}">
        <p14:creationId xmlns:p14="http://schemas.microsoft.com/office/powerpoint/2010/main" val="711178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442912"/>
            <a:ext cx="8686800" cy="597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783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208</TotalTime>
  <Words>124</Words>
  <Application>Microsoft Office PowerPoint</Application>
  <PresentationFormat>On-screen Show (4:3)</PresentationFormat>
  <Paragraphs>80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Roberts</dc:creator>
  <cp:lastModifiedBy>Hannah Roberts</cp:lastModifiedBy>
  <cp:revision>7</cp:revision>
  <cp:lastPrinted>2020-03-11T15:01:07Z</cp:lastPrinted>
  <dcterms:created xsi:type="dcterms:W3CDTF">2017-05-04T12:56:07Z</dcterms:created>
  <dcterms:modified xsi:type="dcterms:W3CDTF">2020-03-11T15:02:09Z</dcterms:modified>
</cp:coreProperties>
</file>