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AC6D-0A70-434D-AE6D-7FE9AA1D1327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7BE3-27F2-4F09-B7CF-0A18A65F8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8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AC6D-0A70-434D-AE6D-7FE9AA1D1327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7BE3-27F2-4F09-B7CF-0A18A65F8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5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AC6D-0A70-434D-AE6D-7FE9AA1D1327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7BE3-27F2-4F09-B7CF-0A18A65F8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41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AC6D-0A70-434D-AE6D-7FE9AA1D1327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7BE3-27F2-4F09-B7CF-0A18A65F8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55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AC6D-0A70-434D-AE6D-7FE9AA1D1327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7BE3-27F2-4F09-B7CF-0A18A65F8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25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AC6D-0A70-434D-AE6D-7FE9AA1D1327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7BE3-27F2-4F09-B7CF-0A18A65F8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35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AC6D-0A70-434D-AE6D-7FE9AA1D1327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7BE3-27F2-4F09-B7CF-0A18A65F8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65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AC6D-0A70-434D-AE6D-7FE9AA1D1327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7BE3-27F2-4F09-B7CF-0A18A65F8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59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AC6D-0A70-434D-AE6D-7FE9AA1D1327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7BE3-27F2-4F09-B7CF-0A18A65F8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94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AC6D-0A70-434D-AE6D-7FE9AA1D1327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7BE3-27F2-4F09-B7CF-0A18A65F8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335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AC6D-0A70-434D-AE6D-7FE9AA1D1327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7BE3-27F2-4F09-B7CF-0A18A65F8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67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CAC6D-0A70-434D-AE6D-7FE9AA1D1327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27BE3-27F2-4F09-B7CF-0A18A65F8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65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Paradigm shifts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37127" y="1427738"/>
            <a:ext cx="7094310" cy="5317956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100508" y="1690688"/>
            <a:ext cx="3902876" cy="4351338"/>
          </a:xfrm>
        </p:spPr>
        <p:txBody>
          <a:bodyPr>
            <a:normAutofit/>
          </a:bodyPr>
          <a:lstStyle/>
          <a:p>
            <a:r>
              <a:rPr lang="en-GB" sz="2400" dirty="0"/>
              <a:t>A</a:t>
            </a:r>
            <a:r>
              <a:rPr lang="en-GB" sz="2400" dirty="0" smtClean="0"/>
              <a:t> set of theories that explain the way a particular subject is understood at a particular time.</a:t>
            </a:r>
          </a:p>
          <a:p>
            <a:r>
              <a:rPr lang="en-GB" sz="2400" dirty="0" smtClean="0"/>
              <a:t>They can shift with new evidence e.g. ‘the earth is flat’ shifts to ‘the earth is round’</a:t>
            </a:r>
          </a:p>
          <a:p>
            <a:r>
              <a:rPr lang="en-GB" sz="2400" dirty="0" smtClean="0"/>
              <a:t>Sociology has no set paradigm because there is no unified theory to explain the social world.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95892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Paradigm shifts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Paradigm shifts</dc:title>
  <dc:creator>Hannah Roberts</dc:creator>
  <cp:lastModifiedBy>Hannah Roberts</cp:lastModifiedBy>
  <cp:revision>1</cp:revision>
  <dcterms:created xsi:type="dcterms:W3CDTF">2017-11-24T11:55:57Z</dcterms:created>
  <dcterms:modified xsi:type="dcterms:W3CDTF">2017-11-24T11:56:23Z</dcterms:modified>
</cp:coreProperties>
</file>