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57" r:id="rId4"/>
    <p:sldId id="261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6"/>
    <p:restoredTop sz="97065"/>
  </p:normalViewPr>
  <p:slideViewPr>
    <p:cSldViewPr snapToGrid="0" snapToObjects="1">
      <p:cViewPr varScale="1">
        <p:scale>
          <a:sx n="96" d="100"/>
          <a:sy n="9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237E6-77BA-C748-9A8C-9D5AB85452D9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73E5B-7610-3B40-B80F-92C7E2B59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16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73E5B-7610-3B40-B80F-92C7E2B59C9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81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73E5B-7610-3B40-B80F-92C7E2B59C9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681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73E5B-7610-3B40-B80F-92C7E2B59C9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68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73E5B-7610-3B40-B80F-92C7E2B59C9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4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7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7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8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343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682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95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123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128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0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38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06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9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4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9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55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7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25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09962C-57E0-874E-9015-6E19F66AFA9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4A275F-EFB4-F843-B40E-AFD13F60E0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517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7019-580B-5C41-9566-44B0E31007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The Lighting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8D8E4-8C9A-6343-AF79-16167BA160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21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08807-545C-2246-B43A-1F82BB906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Light/colour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13975-63D4-D74A-8BAD-BE969795B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260602"/>
            <a:ext cx="10131425" cy="36491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Hue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8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The shade of colour</a:t>
            </a:r>
          </a:p>
          <a:p>
            <a:pPr marL="0" indent="0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0" indent="0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Saturation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8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The intensity of colour</a:t>
            </a:r>
          </a:p>
          <a:p>
            <a:pPr marL="0" indent="0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0" indent="0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Luminance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85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The brightness of colour</a:t>
            </a:r>
          </a:p>
          <a:p>
            <a:pPr marL="0" indent="0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6217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08807-545C-2246-B43A-1F82BB906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What is kelvin?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13975-63D4-D74A-8BAD-BE969795B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Kelvin is the unit of </a:t>
            </a:r>
            <a:r>
              <a:rPr lang="en-GB" sz="2400" dirty="0" err="1">
                <a:latin typeface="Futura Medium" panose="020B0602020204020303" pitchFamily="34" charset="-79"/>
                <a:cs typeface="Futura Medium" panose="020B0602020204020303" pitchFamily="34" charset="-79"/>
              </a:rPr>
              <a:t>measurement,used</a:t>
            </a: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 to describe the colour temperature of a specific light source.</a:t>
            </a:r>
          </a:p>
        </p:txBody>
      </p:sp>
    </p:spTree>
    <p:extLst>
      <p:ext uri="{BB962C8B-B14F-4D97-AF65-F5344CB8AC3E}">
        <p14:creationId xmlns:p14="http://schemas.microsoft.com/office/powerpoint/2010/main" val="218660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7019-580B-5C41-9566-44B0E31007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The sound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8D8E4-8C9A-6343-AF79-16167BA160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3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11B0-D3C4-6847-95A9-851AC9D4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Video mic (5)</a:t>
            </a:r>
          </a:p>
        </p:txBody>
      </p:sp>
      <p:pic>
        <p:nvPicPr>
          <p:cNvPr id="6" name="Content Placeholder 5" descr="A picture containing sitting, black, table, computer&#10;&#10;Description automatically generated">
            <a:extLst>
              <a:ext uri="{FF2B5EF4-FFF2-40B4-BE49-F238E27FC236}">
                <a16:creationId xmlns:a16="http://schemas.microsoft.com/office/drawing/2014/main" id="{A5A07F0C-16B2-7747-9B48-875554FEFEB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81963" y="2141538"/>
            <a:ext cx="4803536" cy="364966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0518F-0799-5B42-8960-946E6D4360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Shotgun Mic</a:t>
            </a:r>
          </a:p>
          <a:p>
            <a:pPr marL="0" indent="0" algn="ctr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Directional recording from a camera</a:t>
            </a:r>
          </a:p>
        </p:txBody>
      </p:sp>
    </p:spTree>
    <p:extLst>
      <p:ext uri="{BB962C8B-B14F-4D97-AF65-F5344CB8AC3E}">
        <p14:creationId xmlns:p14="http://schemas.microsoft.com/office/powerpoint/2010/main" val="251951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11B0-D3C4-6847-95A9-851AC9D4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Blimp (1)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0518F-0799-5B42-8960-946E6D4360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Shotgun Mic</a:t>
            </a:r>
          </a:p>
          <a:p>
            <a:pPr marL="0" indent="0" algn="ctr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Directional recording from a distance</a:t>
            </a:r>
          </a:p>
        </p:txBody>
      </p:sp>
      <p:pic>
        <p:nvPicPr>
          <p:cNvPr id="8" name="Content Placeholder 7" descr="A close up of a microphone&#10;&#10;Description automatically generated">
            <a:extLst>
              <a:ext uri="{FF2B5EF4-FFF2-40B4-BE49-F238E27FC236}">
                <a16:creationId xmlns:a16="http://schemas.microsoft.com/office/drawing/2014/main" id="{38F748E7-7A70-E34E-904C-A4AB9354B3D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5800" y="2500916"/>
            <a:ext cx="4995863" cy="2930906"/>
          </a:xfrm>
        </p:spPr>
      </p:pic>
    </p:spTree>
    <p:extLst>
      <p:ext uri="{BB962C8B-B14F-4D97-AF65-F5344CB8AC3E}">
        <p14:creationId xmlns:p14="http://schemas.microsoft.com/office/powerpoint/2010/main" val="425694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11B0-D3C4-6847-95A9-851AC9D4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Lapel (4)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0518F-0799-5B42-8960-946E6D4360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Rode Lapel</a:t>
            </a:r>
          </a:p>
          <a:p>
            <a:pPr marL="0" indent="0" algn="ctr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Discreetly records one dialogue track</a:t>
            </a:r>
          </a:p>
        </p:txBody>
      </p:sp>
      <p:pic>
        <p:nvPicPr>
          <p:cNvPr id="8" name="Content Placeholder 7" descr="A picture containing sitting, black, table, pair&#10;&#10;Description automatically generated">
            <a:extLst>
              <a:ext uri="{FF2B5EF4-FFF2-40B4-BE49-F238E27FC236}">
                <a16:creationId xmlns:a16="http://schemas.microsoft.com/office/drawing/2014/main" id="{B591BC8A-DAAF-DE48-AEFD-2374F503337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06913" y="2141538"/>
            <a:ext cx="4153636" cy="3649662"/>
          </a:xfrm>
        </p:spPr>
      </p:pic>
    </p:spTree>
    <p:extLst>
      <p:ext uri="{BB962C8B-B14F-4D97-AF65-F5344CB8AC3E}">
        <p14:creationId xmlns:p14="http://schemas.microsoft.com/office/powerpoint/2010/main" val="275478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11B0-D3C4-6847-95A9-851AC9D4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utura Medium" panose="020B0602020204020303" pitchFamily="34" charset="-79"/>
                <a:cs typeface="Futura Medium" panose="020B0602020204020303" pitchFamily="34" charset="-79"/>
              </a:rPr>
              <a:t>Zoom/audio recorder (6)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0518F-0799-5B42-8960-946E6D4360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Zoom H1n</a:t>
            </a:r>
          </a:p>
          <a:p>
            <a:pPr marL="0" indent="0" algn="ctr">
              <a:buNone/>
            </a:pPr>
            <a:endParaRPr lang="en-GB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0" indent="0" algn="ctr">
              <a:buNone/>
            </a:pPr>
            <a:r>
              <a:rPr lang="en-GB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Records audio directly or through a connectable mic</a:t>
            </a:r>
          </a:p>
        </p:txBody>
      </p:sp>
      <p:pic>
        <p:nvPicPr>
          <p:cNvPr id="8" name="Content Placeholder 7" descr="A picture containing black, remote, control, holding&#10;&#10;Description automatically generated">
            <a:extLst>
              <a:ext uri="{FF2B5EF4-FFF2-40B4-BE49-F238E27FC236}">
                <a16:creationId xmlns:a16="http://schemas.microsoft.com/office/drawing/2014/main" id="{E8C61D50-80BB-EC4A-A054-7918B0399D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358900" y="2141538"/>
            <a:ext cx="3649662" cy="3649662"/>
          </a:xfrm>
        </p:spPr>
      </p:pic>
    </p:spTree>
    <p:extLst>
      <p:ext uri="{BB962C8B-B14F-4D97-AF65-F5344CB8AC3E}">
        <p14:creationId xmlns:p14="http://schemas.microsoft.com/office/powerpoint/2010/main" val="171482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{D545B873-8611-BC48-9C14-703A3AC257B4}tf10001058</Template>
  <TotalTime>239</TotalTime>
  <Words>103</Words>
  <Application>Microsoft Macintosh PowerPoint</Application>
  <PresentationFormat>Widescreen</PresentationFormat>
  <Paragraphs>33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Futura Medium</vt:lpstr>
      <vt:lpstr>Celestial</vt:lpstr>
      <vt:lpstr>The Lighting Workshop</vt:lpstr>
      <vt:lpstr>Light/colour setting</vt:lpstr>
      <vt:lpstr>What is kelvin?</vt:lpstr>
      <vt:lpstr>The sound Workshop</vt:lpstr>
      <vt:lpstr>Video mic (5)</vt:lpstr>
      <vt:lpstr>Blimp (1)</vt:lpstr>
      <vt:lpstr>Lapel (4)</vt:lpstr>
      <vt:lpstr>Zoom/audio recorder (6)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Lighting Workshop</dc:title>
  <dc:creator>Jono Holmes</dc:creator>
  <cp:lastModifiedBy>Mark Piper</cp:lastModifiedBy>
  <cp:revision>11</cp:revision>
  <dcterms:created xsi:type="dcterms:W3CDTF">2020-03-09T10:49:23Z</dcterms:created>
  <dcterms:modified xsi:type="dcterms:W3CDTF">2020-03-12T13:38:40Z</dcterms:modified>
</cp:coreProperties>
</file>