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57" r:id="rId6"/>
    <p:sldId id="256" r:id="rId7"/>
    <p:sldId id="262" r:id="rId8"/>
    <p:sldId id="258" r:id="rId9"/>
    <p:sldId id="259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53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70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71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25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55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76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44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12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13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98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40795-7812-4DCB-9577-F038B7BB5091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BEF36-A127-43BD-A2FB-6468F1F5CD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94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Practice exam questions and </a:t>
            </a:r>
            <a:r>
              <a:rPr lang="en-GB" smtClean="0"/>
              <a:t>mark schemes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32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49348"/>
            <a:ext cx="5210908" cy="5204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394" y="549348"/>
            <a:ext cx="5217647" cy="80020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962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14" y="1231359"/>
            <a:ext cx="9908171" cy="439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00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117284" y="0"/>
            <a:ext cx="9957432" cy="6858000"/>
            <a:chOff x="-285398" y="0"/>
            <a:chExt cx="9957432" cy="68580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285398" y="0"/>
              <a:ext cx="6967302" cy="68580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49781" y="6587043"/>
              <a:ext cx="4722253" cy="2709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046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710" y="990600"/>
            <a:ext cx="6164580" cy="487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00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635" y="1100137"/>
            <a:ext cx="6602730" cy="4657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587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58" y="215109"/>
            <a:ext cx="10416283" cy="642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378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589" y="0"/>
            <a:ext cx="73928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369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FDC108911E5A42BFF1627DC4BFD37C" ma:contentTypeVersion="1" ma:contentTypeDescription="Create a new document." ma:contentTypeScope="" ma:versionID="4dca7180ccb05fcd7cbcf7241bc8c3a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08E7114-CAF0-4D5B-A0E8-FB14980010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39C08C-FCF4-4C22-B491-7FC919E3F6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0B861B-5313-4AA6-AAC4-28420DDDF538}">
  <ds:schemaRefs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sharepoint/v3"/>
    <ds:schemaRef ds:uri="http://www.w3.org/XML/1998/namespace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Practice exam questions and mark schemes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Hooper</dc:creator>
  <cp:lastModifiedBy>Gayle Hindess</cp:lastModifiedBy>
  <cp:revision>3</cp:revision>
  <dcterms:created xsi:type="dcterms:W3CDTF">2020-02-02T21:49:59Z</dcterms:created>
  <dcterms:modified xsi:type="dcterms:W3CDTF">2020-02-03T12:02:55Z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0x010100ADFDC108911E5A42BFF1627DC4BFD37C</vt:lpwstr>
  </property>
</Properties>
</file>