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7" r:id="rId6"/>
    <p:sldId id="256" r:id="rId7"/>
    <p:sldId id="262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3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0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71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5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76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4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12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13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8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0795-7812-4DCB-9577-F038B7BB509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BEF36-A127-43BD-A2FB-6468F1F5C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9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Practice exam questions and </a:t>
            </a:r>
            <a:r>
              <a:rPr lang="en-GB" smtClean="0"/>
              <a:t>mark schemes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2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9348"/>
            <a:ext cx="5210908" cy="5204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94" y="549348"/>
            <a:ext cx="5217647" cy="8002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6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14" y="1231359"/>
            <a:ext cx="9908171" cy="439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117284" y="0"/>
            <a:ext cx="9957432" cy="6858000"/>
            <a:chOff x="-285398" y="0"/>
            <a:chExt cx="9957432" cy="6858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85398" y="0"/>
              <a:ext cx="6967302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49781" y="6587043"/>
              <a:ext cx="4722253" cy="2709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046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10" y="990600"/>
            <a:ext cx="616458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0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635" y="1100137"/>
            <a:ext cx="6602730" cy="4657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58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58" y="215109"/>
            <a:ext cx="10416283" cy="642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7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589" y="0"/>
            <a:ext cx="73928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6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FDC108911E5A42BFF1627DC4BFD37C" ma:contentTypeVersion="1" ma:contentTypeDescription="Create a new document." ma:contentTypeScope="" ma:versionID="4dca7180ccb05fcd7cbcf7241bc8c3a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8E7114-CAF0-4D5B-A0E8-FB14980010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39C08C-FCF4-4C22-B491-7FC919E3F6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0B861B-5313-4AA6-AAC4-28420DDDF538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Practice exam questions and mark schemes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Hooper</dc:creator>
  <cp:lastModifiedBy>Gayle Hindess</cp:lastModifiedBy>
  <cp:revision>3</cp:revision>
  <dcterms:created xsi:type="dcterms:W3CDTF">2020-02-02T21:49:59Z</dcterms:created>
  <dcterms:modified xsi:type="dcterms:W3CDTF">2020-02-03T12:02:55Z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0x010100ADFDC108911E5A42BFF1627DC4BFD37C</vt:lpwstr>
  </property>
</Properties>
</file>