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3" r:id="rId6"/>
    <p:sldId id="265" r:id="rId7"/>
    <p:sldId id="264" r:id="rId8"/>
    <p:sldId id="256" r:id="rId9"/>
    <p:sldId id="267" r:id="rId10"/>
    <p:sldId id="257" r:id="rId11"/>
    <p:sldId id="258" r:id="rId12"/>
    <p:sldId id="262" r:id="rId13"/>
    <p:sldId id="259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0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0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4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3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3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8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8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59C1-8F7E-4CD1-8BD3-A4671748C5EB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F7AD7-A107-42A1-916A-BEC54F202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tQ_iRq4Tk" TargetMode="External"/><Relationship Id="rId2" Type="http://schemas.openxmlformats.org/officeDocument/2006/relationships/hyperlink" Target="https://www.youtube.com/watch?v=2_R4Sp_-Kf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0435"/>
            <a:ext cx="10515600" cy="55758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+mn-lt"/>
              </a:rPr>
              <a:t>Recap: storm hydrograph practice question</a:t>
            </a:r>
            <a:endParaRPr lang="en-GB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92" y="1155023"/>
            <a:ext cx="5649408" cy="559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" y="1155023"/>
            <a:ext cx="5049636" cy="362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6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6129" y="375629"/>
            <a:ext cx="11013743" cy="105087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 smtClean="0"/>
              <a:t>Exam Practice:</a:t>
            </a:r>
            <a:r>
              <a:rPr lang="en-GB" sz="3000" dirty="0" smtClean="0"/>
              <a:t> Evaluate the view that human activity is having a greater impact than natural factors on the water cycle. </a:t>
            </a:r>
            <a:r>
              <a:rPr lang="en-GB" sz="3000" b="1" dirty="0" smtClean="0"/>
              <a:t>(9 marks)</a:t>
            </a:r>
            <a:endParaRPr lang="en-GB" sz="3000" b="1" dirty="0"/>
          </a:p>
        </p:txBody>
      </p:sp>
      <p:sp>
        <p:nvSpPr>
          <p:cNvPr id="2" name="Rectangle 1"/>
          <p:cNvSpPr/>
          <p:nvPr/>
        </p:nvSpPr>
        <p:spPr>
          <a:xfrm>
            <a:off x="804988" y="2148745"/>
            <a:ext cx="10636024" cy="412954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Things to think about</a:t>
            </a:r>
            <a:r>
              <a:rPr lang="en-GB" sz="2200" dirty="0" smtClean="0"/>
              <a:t>:</a:t>
            </a:r>
          </a:p>
          <a:p>
            <a:endParaRPr lang="en-GB" sz="2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i="1" dirty="0"/>
              <a:t>Evaluate</a:t>
            </a:r>
            <a:r>
              <a:rPr lang="en-GB" sz="2200" dirty="0"/>
              <a:t> – make a judgement on the evidence</a:t>
            </a:r>
            <a:r>
              <a:rPr lang="en-GB" sz="22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/>
              <a:t>What human activities can you discuss that impact the water cycle</a:t>
            </a:r>
            <a:r>
              <a:rPr lang="en-GB" sz="2200" dirty="0" smtClean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/>
              <a:t>How do natural processes impact the water cycle</a:t>
            </a:r>
            <a:r>
              <a:rPr lang="en-GB" sz="2200" dirty="0" smtClean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/>
              <a:t>Water Cycle – local or global scale? </a:t>
            </a:r>
            <a:endParaRPr lang="en-GB" sz="2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/>
              <a:t>Use of connectives/balanced argument. </a:t>
            </a:r>
          </a:p>
          <a:p>
            <a:pPr marL="285750" indent="-285750">
              <a:buFontTx/>
              <a:buChar char="-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562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23152" r="35766" b="13416"/>
          <a:stretch/>
        </p:blipFill>
        <p:spPr bwMode="auto">
          <a:xfrm>
            <a:off x="4300364" y="-1"/>
            <a:ext cx="6741016" cy="674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994" y="332656"/>
            <a:ext cx="30872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Evaluate the view that human activity is having a greater impact than natural factors on the water cycle.</a:t>
            </a:r>
          </a:p>
          <a:p>
            <a:endParaRPr lang="en-GB" dirty="0"/>
          </a:p>
          <a:p>
            <a:r>
              <a:rPr lang="en-GB" dirty="0"/>
              <a:t>AO1</a:t>
            </a:r>
          </a:p>
          <a:p>
            <a:r>
              <a:rPr lang="en-GB" dirty="0"/>
              <a:t>– Knowledge and understanding of a range of human activities impacting upon the water cycle. Knowledge and understanding of natural factors which affect the dynamic equilibrium.</a:t>
            </a:r>
          </a:p>
          <a:p>
            <a:endParaRPr lang="en-GB" dirty="0"/>
          </a:p>
          <a:p>
            <a:r>
              <a:rPr lang="en-GB" dirty="0"/>
              <a:t>AO2</a:t>
            </a:r>
          </a:p>
          <a:p>
            <a:r>
              <a:rPr lang="en-GB" dirty="0"/>
              <a:t>– Application of knowledge and understanding to evaluate the relative impact of both human factors and natural</a:t>
            </a:r>
          </a:p>
          <a:p>
            <a:r>
              <a:rPr lang="en-GB" dirty="0"/>
              <a:t>variation, where </a:t>
            </a:r>
          </a:p>
        </p:txBody>
      </p:sp>
    </p:spTree>
    <p:extLst>
      <p:ext uri="{BB962C8B-B14F-4D97-AF65-F5344CB8AC3E}">
        <p14:creationId xmlns:p14="http://schemas.microsoft.com/office/powerpoint/2010/main" val="10064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0" t="17708" r="35212" b="45850"/>
          <a:stretch/>
        </p:blipFill>
        <p:spPr bwMode="auto">
          <a:xfrm>
            <a:off x="173584" y="0"/>
            <a:ext cx="5015636" cy="339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9" t="13541" r="35066" b="50000"/>
          <a:stretch/>
        </p:blipFill>
        <p:spPr bwMode="auto">
          <a:xfrm>
            <a:off x="173584" y="3390716"/>
            <a:ext cx="5015636" cy="34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9" t="21224" r="35400" b="16804"/>
          <a:stretch/>
        </p:blipFill>
        <p:spPr bwMode="auto">
          <a:xfrm>
            <a:off x="5853836" y="96964"/>
            <a:ext cx="5660895" cy="658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8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14" y="446309"/>
            <a:ext cx="4813923" cy="3013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95" y="1747705"/>
            <a:ext cx="4757676" cy="3917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6358" y="4044225"/>
            <a:ext cx="3499033" cy="181588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What is happening?</a:t>
            </a:r>
          </a:p>
          <a:p>
            <a:pPr algn="ctr"/>
            <a:endParaRPr lang="en-GB" sz="2800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How could it affect the water cycle?</a:t>
            </a:r>
          </a:p>
        </p:txBody>
      </p:sp>
    </p:spTree>
    <p:extLst>
      <p:ext uri="{BB962C8B-B14F-4D97-AF65-F5344CB8AC3E}">
        <p14:creationId xmlns:p14="http://schemas.microsoft.com/office/powerpoint/2010/main" val="5238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6" y="2616591"/>
            <a:ext cx="5287524" cy="3436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21" y="596430"/>
            <a:ext cx="6571179" cy="3548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1673" y="4728931"/>
            <a:ext cx="3689473" cy="181588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What is happening?</a:t>
            </a:r>
          </a:p>
          <a:p>
            <a:pPr algn="ctr"/>
            <a:endParaRPr lang="en-GB" sz="2800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How could it affect the water cycle?</a:t>
            </a:r>
          </a:p>
        </p:txBody>
      </p:sp>
    </p:spTree>
    <p:extLst>
      <p:ext uri="{BB962C8B-B14F-4D97-AF65-F5344CB8AC3E}">
        <p14:creationId xmlns:p14="http://schemas.microsoft.com/office/powerpoint/2010/main" val="3283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0" y="294786"/>
            <a:ext cx="5073242" cy="3264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01" y="2785403"/>
            <a:ext cx="5690194" cy="3814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3461" y="463598"/>
            <a:ext cx="3689473" cy="181588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What is happening?</a:t>
            </a:r>
          </a:p>
          <a:p>
            <a:pPr algn="ctr"/>
            <a:endParaRPr lang="en-GB" sz="2800" dirty="0" smtClean="0">
              <a:solidFill>
                <a:srgbClr val="0070C0"/>
              </a:solidFill>
            </a:endParaRP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How could it affect the water cycle?</a:t>
            </a:r>
          </a:p>
        </p:txBody>
      </p:sp>
    </p:spTree>
    <p:extLst>
      <p:ext uri="{BB962C8B-B14F-4D97-AF65-F5344CB8AC3E}">
        <p14:creationId xmlns:p14="http://schemas.microsoft.com/office/powerpoint/2010/main" val="10928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8152" y="1767705"/>
            <a:ext cx="6600430" cy="369854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u="sng" dirty="0" smtClean="0">
                <a:solidFill>
                  <a:sysClr val="windowText" lastClr="000000"/>
                </a:solidFill>
              </a:rPr>
              <a:t>Typical Changes: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smtClean="0">
                <a:solidFill>
                  <a:sysClr val="windowText" lastClr="000000"/>
                </a:solidFill>
              </a:rPr>
              <a:t>The removal of vegetation.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Creating impermeable surfaces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Changing land use by farmers such as drainage.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Water abstraction.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ysClr val="windowText" lastClr="000000"/>
                </a:solidFill>
              </a:rPr>
              <a:t> Seasonal changes/storm events 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750567" y="193988"/>
            <a:ext cx="10515600" cy="52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pc="-150" dirty="0" smtClean="0">
                <a:solidFill>
                  <a:srgbClr val="0070C0"/>
                </a:solidFill>
                <a:latin typeface="+mn-lt"/>
              </a:rPr>
              <a:t>Changes in the Water Cycle over time.</a:t>
            </a:r>
            <a:endParaRPr lang="en-GB" sz="4000" spc="-15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2439" y="850585"/>
            <a:ext cx="7743432" cy="7863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pc="-150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All drainage basins undergo natural variations over time which influence the water cycle.</a:t>
            </a:r>
            <a:endParaRPr lang="en-GB" sz="2400" spc="-15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2439" y="6101017"/>
            <a:ext cx="11047581" cy="64008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</a:rPr>
              <a:t>3.1.1.2 Changes in the water cycle over time to include natural variation including storm events, seasonal changes and human impact including farming practices, land use changes and water abstraction. 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5" y="282911"/>
            <a:ext cx="5047421" cy="6621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741" y="365125"/>
            <a:ext cx="2559674" cy="27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3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8107"/>
            <a:ext cx="10515600" cy="4088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Use the Oxford and Hodder textbook scans to help you complete the sheet. Watch these clips: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Deforestation and the water cycle: </a:t>
            </a:r>
            <a:r>
              <a:rPr lang="en-GB" sz="2000" dirty="0" smtClean="0">
                <a:hlinkClick r:id="rId2"/>
              </a:rPr>
              <a:t>https://www.youtube.com/watch?v=2_R4Sp_-Kfg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dangers of over-abstraction: </a:t>
            </a:r>
            <a:r>
              <a:rPr lang="en-GB" sz="2000" dirty="0" smtClean="0">
                <a:hlinkClick r:id="rId3"/>
              </a:rPr>
              <a:t>https://www.youtube.com/watch?v=HOtQ_iRq4Tk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 smtClean="0"/>
              <a:t>You can use the handout sheet or you can choose your own style on a blank piece of A3.</a:t>
            </a:r>
            <a:endParaRPr lang="en-GB" sz="20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0377"/>
            <a:ext cx="10515600" cy="92641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+mn-lt"/>
              </a:rPr>
              <a:t>Task</a:t>
            </a:r>
            <a:r>
              <a:rPr lang="en-GB" sz="2400" dirty="0" smtClean="0">
                <a:latin typeface="+mn-lt"/>
              </a:rPr>
              <a:t> – You are going to create a detailed A3 revision sheet on the factors affecting the water cycle. 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23331" y="432126"/>
            <a:ext cx="10658901" cy="996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latin typeface="+mn-lt"/>
              </a:rPr>
              <a:t>Exam Practice: </a:t>
            </a:r>
            <a:r>
              <a:rPr lang="en-GB" sz="3000" dirty="0" smtClean="0">
                <a:latin typeface="+mn-lt"/>
              </a:rPr>
              <a:t>Outline the potential impacts of farming practices upon the water cycle </a:t>
            </a:r>
            <a:r>
              <a:rPr lang="en-GB" sz="3000" b="1" dirty="0" smtClean="0">
                <a:latin typeface="+mn-lt"/>
              </a:rPr>
              <a:t>(3 marks)</a:t>
            </a:r>
            <a:endParaRPr lang="en-GB" sz="3000" b="1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15677" y="2835116"/>
            <a:ext cx="10074208" cy="197603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 smtClean="0">
                <a:latin typeface="+mn-lt"/>
              </a:rPr>
              <a:t>Handy Hint</a:t>
            </a:r>
            <a:r>
              <a:rPr lang="en-GB" sz="2200" b="1" dirty="0">
                <a:latin typeface="+mn-lt"/>
              </a:rPr>
              <a:t>:</a:t>
            </a:r>
            <a:endParaRPr lang="en-GB" sz="2200" dirty="0" smtClean="0">
              <a:latin typeface="+mn-lt"/>
            </a:endParaRPr>
          </a:p>
          <a:p>
            <a:endParaRPr lang="en-GB" sz="2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+mn-lt"/>
              </a:rPr>
              <a:t>Worth </a:t>
            </a:r>
            <a:r>
              <a:rPr lang="en-GB" sz="2200" dirty="0">
                <a:latin typeface="+mn-lt"/>
              </a:rPr>
              <a:t>3 marks so: mention 3 farming practices and describe the effect (+/-) they have on the water cycle. </a:t>
            </a:r>
            <a:endParaRPr lang="en-GB" sz="22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+mn-lt"/>
              </a:rPr>
              <a:t>Or </a:t>
            </a:r>
            <a:r>
              <a:rPr lang="en-GB" sz="2200" dirty="0">
                <a:latin typeface="+mn-lt"/>
              </a:rPr>
              <a:t>mention 1-2 farming practices and develop in more detail</a:t>
            </a:r>
            <a:r>
              <a:rPr lang="en-GB" sz="22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15415" r="20659" b="21410"/>
          <a:stretch/>
        </p:blipFill>
        <p:spPr bwMode="auto">
          <a:xfrm>
            <a:off x="1863090" y="1027906"/>
            <a:ext cx="8465820" cy="50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DC108911E5A42BFF1627DC4BFD37C" ma:contentTypeVersion="1" ma:contentTypeDescription="Create a new document." ma:contentTypeScope="" ma:versionID="4dca7180ccb05fcd7cbcf7241bc8c3a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3D4074-1657-4BEA-AD83-84E628BA1CC5}">
  <ds:schemaRefs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9F4E9D-D0E0-4DF5-9DDA-72DACD2D3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856046-99F7-43C1-B2E2-7FE032DAB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400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Recap: storm hydrograph practice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– You are going to create a detailed A3 revision sheet on the factors affecting the water cycle.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Hooper</dc:creator>
  <cp:lastModifiedBy>Gayle Hindess</cp:lastModifiedBy>
  <cp:revision>12</cp:revision>
  <dcterms:created xsi:type="dcterms:W3CDTF">2019-02-03T20:24:55Z</dcterms:created>
  <dcterms:modified xsi:type="dcterms:W3CDTF">2020-02-03T16:31:49Z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0x010100ADFDC108911E5A42BFF1627DC4BFD37C</vt:lpwstr>
  </property>
</Properties>
</file>