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15"/>
  </p:handoutMasterIdLst>
  <p:sldIdLst>
    <p:sldId id="258" r:id="rId5"/>
    <p:sldId id="264" r:id="rId6"/>
    <p:sldId id="259" r:id="rId7"/>
    <p:sldId id="265" r:id="rId8"/>
    <p:sldId id="260" r:id="rId9"/>
    <p:sldId id="266" r:id="rId10"/>
    <p:sldId id="261" r:id="rId11"/>
    <p:sldId id="262" r:id="rId12"/>
    <p:sldId id="267" r:id="rId13"/>
    <p:sldId id="268" r:id="rId14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45636-107D-4216-9D0D-DDECE868D73E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E4841-2FAC-45C4-8AC4-E878164EBF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787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62D-E8E9-4A52-B6B9-A970D64CD67B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9B90-76E4-43B7-9379-10A057229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14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62D-E8E9-4A52-B6B9-A970D64CD67B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9B90-76E4-43B7-9379-10A057229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3019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62D-E8E9-4A52-B6B9-A970D64CD67B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9B90-76E4-43B7-9379-10A057229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183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62D-E8E9-4A52-B6B9-A970D64CD67B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9B90-76E4-43B7-9379-10A057229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59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62D-E8E9-4A52-B6B9-A970D64CD67B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9B90-76E4-43B7-9379-10A057229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8053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62D-E8E9-4A52-B6B9-A970D64CD67B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9B90-76E4-43B7-9379-10A057229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452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62D-E8E9-4A52-B6B9-A970D64CD67B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9B90-76E4-43B7-9379-10A057229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500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62D-E8E9-4A52-B6B9-A970D64CD67B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9B90-76E4-43B7-9379-10A057229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942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62D-E8E9-4A52-B6B9-A970D64CD67B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9B90-76E4-43B7-9379-10A057229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88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62D-E8E9-4A52-B6B9-A970D64CD67B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9B90-76E4-43B7-9379-10A057229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72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9962D-E8E9-4A52-B6B9-A970D64CD67B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AB9B90-76E4-43B7-9379-10A057229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6481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D9962D-E8E9-4A52-B6B9-A970D64CD67B}" type="datetimeFigureOut">
              <a:rPr lang="en-GB" smtClean="0"/>
              <a:t>08/04/2020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AB9B90-76E4-43B7-9379-10A0572294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8812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0284" y="523703"/>
            <a:ext cx="9135687" cy="59349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9528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923" y="274638"/>
            <a:ext cx="8097296" cy="6345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1553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6538" y="66503"/>
            <a:ext cx="8512233" cy="542821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734" y="5494713"/>
            <a:ext cx="10980188" cy="1145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37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404" y="349135"/>
            <a:ext cx="9792392" cy="61264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49633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932" y="78202"/>
            <a:ext cx="8758537" cy="5250256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7479" y="5199762"/>
            <a:ext cx="9905693" cy="156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421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839586"/>
            <a:ext cx="10399222" cy="54032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85855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022" y="274638"/>
            <a:ext cx="10231956" cy="6284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212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684" y="174567"/>
            <a:ext cx="7838901" cy="65504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42376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8566" y="1600201"/>
            <a:ext cx="2263833" cy="4525963"/>
          </a:xfrm>
        </p:spPr>
        <p:txBody>
          <a:bodyPr/>
          <a:lstStyle/>
          <a:p>
            <a:r>
              <a:rPr lang="en-GB" dirty="0"/>
              <a:t>P</a:t>
            </a:r>
          </a:p>
          <a:p>
            <a:r>
              <a:rPr lang="en-GB" dirty="0"/>
              <a:t>A</a:t>
            </a:r>
          </a:p>
          <a:p>
            <a:r>
              <a:rPr lang="en-GB" dirty="0"/>
              <a:t>D</a:t>
            </a:r>
          </a:p>
          <a:p>
            <a:r>
              <a:rPr lang="en-GB" dirty="0"/>
              <a:t>L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887" y="191193"/>
            <a:ext cx="8438053" cy="65254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94138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8225" y="1"/>
            <a:ext cx="9626838" cy="62938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8225" y="6275428"/>
            <a:ext cx="9015301" cy="4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9830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FDC108911E5A42BFF1627DC4BFD37C" ma:contentTypeVersion="1" ma:contentTypeDescription="Create a new document." ma:contentTypeScope="" ma:versionID="4dca7180ccb05fcd7cbcf7241bc8c3a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2BB87AF5-943F-4142-8F97-14166E45C1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5A7B3EB-86DD-428B-A788-E4A86E73AD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B212AD0-167A-4921-8077-FBD63C8B493F}">
  <ds:schemaRefs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sharepoint/v3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</Words>
  <Application>Microsoft Office PowerPoint</Application>
  <PresentationFormat>Widescreen</PresentationFormat>
  <Paragraphs>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Knox</dc:creator>
  <cp:lastModifiedBy>Horsham Study Centre</cp:lastModifiedBy>
  <cp:revision>4</cp:revision>
  <cp:lastPrinted>2019-01-17T08:22:56Z</cp:lastPrinted>
  <dcterms:created xsi:type="dcterms:W3CDTF">2019-01-17T07:58:05Z</dcterms:created>
  <dcterms:modified xsi:type="dcterms:W3CDTF">2020-04-08T07:56:03Z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0x010100ADFDC108911E5A42BFF1627DC4BFD37C</vt:lpwstr>
  </property>
</Properties>
</file>