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89" r:id="rId6"/>
    <p:sldId id="290" r:id="rId7"/>
    <p:sldId id="288" r:id="rId8"/>
    <p:sldId id="287" r:id="rId9"/>
    <p:sldId id="283" r:id="rId10"/>
    <p:sldId id="284" r:id="rId11"/>
    <p:sldId id="33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2F0F4-2E29-4AA8-B71D-CE10CCB7DD12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5DD81-3766-4551-88C8-9E5E8BB3C4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32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4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7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1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DE3-9B65-4B1E-911F-F9BDFAA5A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27880-1B45-49DD-A5E3-C77C565C0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36A7E-1060-456B-9289-51830109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B0F29-CFBB-42CC-81CD-F415414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C316-CCE9-47F4-95A5-72A7404C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4F591-2519-4655-9730-C9CFE098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7A549-6130-45AD-9E12-CDC55F38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757B9-5633-4F93-80E1-7984442B0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BF95C-EB5B-4E99-9D80-84A2623A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17C13-A93E-4879-BDF6-0009553C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52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B9EC8-7FBD-4A6E-BD85-3F1696A6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42AD0-F8FE-4FA6-88FF-0A91B78EC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2430C-82C3-4A78-A4AF-3B1D07B1F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85EA7-725A-40F6-A3E2-F569ED9B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A2ACB-D617-4528-8DA2-59D25D89F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82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F499-E184-439A-93F1-4F73813D6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A3A35-18B0-4A90-B470-F3B139EB5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E21262-1729-4D0A-AF08-84AB0CFD5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E8183-5778-4FCD-AC2E-DE2F47D4A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C16EC-9531-4344-9A51-DE6D3CE7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9033-EF55-45D9-AC43-38AF2EBC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36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ED3A8-5375-45C6-8E4E-0A01688F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12FCA-C9E2-4951-B02C-DDF42EB3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49248-3AE6-41AA-8862-5427DD61F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16FB44-4A41-4DFE-AC9B-BB59772F9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687B3-D5E3-4E21-A34A-BD4DC6AF4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71EE2-0A2F-4122-B1C3-5455F1AC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0D528-E9A6-4E51-A327-ABE66C40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624D2-A4A0-4972-B7B9-681AF2A0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03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5D5C-95D2-4D49-ACD2-1172DBAE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4545C-3FD3-4749-A149-3A10625F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508B6-D4D1-46B6-9338-644E0AA3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84B1B-D2F8-4D40-B1E2-C230E7AC6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19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02B53-4F7E-4415-9FF7-79813FE0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BE398-1E67-4D3C-BB1B-60925F6A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18A69-2F9F-409B-B242-023CF3AE5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BDE4-A78A-4971-9D16-D1DB65530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88D2-0866-4665-A3BB-E6B115BD4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4029F-C5C0-4D3D-8CE0-1C2AE69DD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A08F1-687D-45C9-9A86-A3360D7E2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BBCD9-CC86-48CA-AE3E-2EF37B57C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E9D07-15C4-4955-8F2B-34E17045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8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58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E965-3851-48F8-A3EF-1DCC1DA7F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B00DD-AA52-41C0-B16F-6165D950D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44316-3436-4141-8B94-D0E209379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B1B6A-43E6-4EE3-B045-064DBE18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C61EB-1B97-4B94-B9D9-7404FEA1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10309-31FC-48C2-9E97-FBDE61F0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403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D216-781D-4D27-976B-B05785471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1B967-AB27-4F97-BA1A-A35EB5DBB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03FD-728C-4173-801F-6F1B5A96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17A12-34AA-4C06-A946-CC20A2BE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520BE-DC3E-48D5-A04A-3348EAF42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48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D55FBB-ACFA-4B8E-B104-9684112AB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67C30-32D1-4ECB-BA2C-CF344C28FC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3951A-A71D-4DC7-AFCF-B34C6FC5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94BE5-FDB7-4139-9E8B-F5A8C92A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96667-B71C-4AE3-8128-BA22A3DB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5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0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9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5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06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7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1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E317-69B2-4E72-90F8-14BE2DE907A4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18ED-7D53-4C4E-85F6-2C6756C117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0A2572-C317-475E-8429-9829FE515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9429F-7B27-4C6B-B3B2-0AE8A448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9D983-5F32-4C27-A1EF-6A02F5D50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DF81-C04E-421E-A6EE-1034E83A460B}" type="datetimeFigureOut">
              <a:rPr lang="en-GB" smtClean="0"/>
              <a:t>23/02/2020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3E88D-70F7-45DC-ADFD-BDE799B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52948-57F8-42DD-AD57-63CA07A75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CE03-0AB0-4D8E-8E7E-FF1E74DEC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13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4DA9-B888-48EA-8CB3-93CEFCBF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879"/>
          </a:xfrm>
        </p:spPr>
        <p:txBody>
          <a:bodyPr/>
          <a:lstStyle/>
          <a:p>
            <a:r>
              <a:rPr lang="pt-BR" b="1" dirty="0"/>
              <a:t>A Level exam question Specimen Paper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19AB-2510-4EC3-A6FA-7C651BBAC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3CD81-90CB-48B7-842F-F36B46685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50" t="19851" r="28834" b="27260"/>
          <a:stretch/>
        </p:blipFill>
        <p:spPr>
          <a:xfrm>
            <a:off x="680720" y="787902"/>
            <a:ext cx="7955280" cy="538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E4DA9-B888-48EA-8CB3-93CEFCBF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879"/>
          </a:xfrm>
        </p:spPr>
        <p:txBody>
          <a:bodyPr/>
          <a:lstStyle/>
          <a:p>
            <a:r>
              <a:rPr lang="pt-BR" b="1" dirty="0"/>
              <a:t>A Level exam question Specimen Paper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19AB-2510-4EC3-A6FA-7C651BBAC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3CD81-90CB-48B7-842F-F36B466851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50" t="19851" r="28834" b="27260"/>
          <a:stretch/>
        </p:blipFill>
        <p:spPr>
          <a:xfrm>
            <a:off x="680720" y="681037"/>
            <a:ext cx="7955280" cy="5389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A4F874-F146-4529-93BD-CFEAFD750A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33" t="38963" r="28417" b="51555"/>
          <a:stretch/>
        </p:blipFill>
        <p:spPr>
          <a:xfrm>
            <a:off x="1219199" y="6070098"/>
            <a:ext cx="7164069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8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008D-5ABE-4871-AB69-4017ACAB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4559"/>
          </a:xfrm>
        </p:spPr>
        <p:txBody>
          <a:bodyPr/>
          <a:lstStyle/>
          <a:p>
            <a:r>
              <a:rPr lang="pt-BR" b="1" dirty="0"/>
              <a:t>AS exam question Specimen Paper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8530F-0E50-4EE1-A4D1-438AC3AC4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E77A3-FB56-47C4-96E2-B0FE35E50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0" t="23111" r="29083" b="31852"/>
          <a:stretch/>
        </p:blipFill>
        <p:spPr>
          <a:xfrm>
            <a:off x="294640" y="681037"/>
            <a:ext cx="8564880" cy="50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008D-5ABE-4871-AB69-4017ACAB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4559"/>
          </a:xfrm>
        </p:spPr>
        <p:txBody>
          <a:bodyPr/>
          <a:lstStyle/>
          <a:p>
            <a:r>
              <a:rPr lang="pt-BR" b="1" dirty="0"/>
              <a:t>AS exam question Specimen Paper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BE77A3-FB56-47C4-96E2-B0FE35E50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0" t="23111" r="29083" b="31852"/>
          <a:stretch/>
        </p:blipFill>
        <p:spPr>
          <a:xfrm>
            <a:off x="294640" y="681037"/>
            <a:ext cx="8564880" cy="5055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1135A7-4E2C-4932-AE86-9C4AF5FA8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" y="5674072"/>
            <a:ext cx="8132232" cy="118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6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654AD-DDCE-4602-ACAB-267883BE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487680"/>
            <a:ext cx="10988040" cy="568928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Using the figure and </a:t>
            </a:r>
          </a:p>
          <a:p>
            <a:pPr marL="0" indent="0">
              <a:buNone/>
            </a:pPr>
            <a:r>
              <a:rPr lang="en-GB" b="1" dirty="0"/>
              <a:t>your own knowledge, assess the </a:t>
            </a:r>
          </a:p>
          <a:p>
            <a:pPr marL="0" indent="0">
              <a:buNone/>
            </a:pPr>
            <a:r>
              <a:rPr lang="en-GB" b="1" dirty="0"/>
              <a:t>extent of the urban heat island </a:t>
            </a:r>
          </a:p>
          <a:p>
            <a:pPr marL="0" indent="0">
              <a:buNone/>
            </a:pPr>
            <a:r>
              <a:rPr lang="en-GB" b="1" dirty="0"/>
              <a:t>shown. (6 marks)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79E07-522C-4F2D-9C61-C5C2A2498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73" t="27202" r="28334" b="5324"/>
          <a:stretch/>
        </p:blipFill>
        <p:spPr>
          <a:xfrm>
            <a:off x="5543549" y="0"/>
            <a:ext cx="6648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3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49579-E10E-4614-B4C6-B026AD24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C9ECE-CD52-4849-9148-29E480BDE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79" y="1825625"/>
            <a:ext cx="11070021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38E29-90D2-4B20-8715-23C9EAAA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52" t="26316" r="34248" b="23229"/>
          <a:stretch/>
        </p:blipFill>
        <p:spPr>
          <a:xfrm>
            <a:off x="2677213" y="104490"/>
            <a:ext cx="7424362" cy="67535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AF383C-18A0-486D-8F85-E3BC2D482D31}"/>
              </a:ext>
            </a:extLst>
          </p:cNvPr>
          <p:cNvSpPr/>
          <p:nvPr/>
        </p:nvSpPr>
        <p:spPr>
          <a:xfrm>
            <a:off x="3601039" y="4374037"/>
            <a:ext cx="2743200" cy="273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1-3 marks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F499C-1130-4842-8D11-179E04B38F5A}"/>
              </a:ext>
            </a:extLst>
          </p:cNvPr>
          <p:cNvSpPr/>
          <p:nvPr/>
        </p:nvSpPr>
        <p:spPr>
          <a:xfrm>
            <a:off x="3601039" y="5684364"/>
            <a:ext cx="2856322" cy="358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4-6 marks</a:t>
            </a:r>
          </a:p>
        </p:txBody>
      </p:sp>
    </p:spTree>
    <p:extLst>
      <p:ext uri="{BB962C8B-B14F-4D97-AF65-F5344CB8AC3E}">
        <p14:creationId xmlns:p14="http://schemas.microsoft.com/office/powerpoint/2010/main" val="112787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31C9-7BA4-4DAA-8368-74324C603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365125"/>
            <a:ext cx="11521440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Evaluate the extent to which government strategies can improve urban climate.  (9 marks)</a:t>
            </a:r>
            <a:endParaRPr lang="en-GB" sz="33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32F43E-BB12-46E9-83CB-1407BDE89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Break down the question – what is it asking you to do?</a:t>
            </a:r>
          </a:p>
          <a:p>
            <a:pPr marL="0" indent="0">
              <a:buNone/>
            </a:pPr>
            <a:r>
              <a:rPr lang="en-GB" dirty="0"/>
              <a:t>How does urban climate vary? What are the strategies used to improve it? Why are strategies needed?</a:t>
            </a:r>
          </a:p>
          <a:p>
            <a:pPr marL="0" indent="0">
              <a:buNone/>
            </a:pPr>
            <a:r>
              <a:rPr lang="en-GB" dirty="0"/>
              <a:t>Evaluate – give some kind of measure/worth. Which do you think are the most effective strategies? </a:t>
            </a:r>
          </a:p>
          <a:p>
            <a:pPr marL="0" indent="0">
              <a:buNone/>
            </a:pPr>
            <a:r>
              <a:rPr lang="en-GB" dirty="0"/>
              <a:t>What case study example/evidence could you use?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C5F15-099F-434D-A40C-B01E02349873}"/>
              </a:ext>
            </a:extLst>
          </p:cNvPr>
          <p:cNvSpPr txBox="1"/>
          <p:nvPr/>
        </p:nvSpPr>
        <p:spPr>
          <a:xfrm>
            <a:off x="744567" y="4666937"/>
            <a:ext cx="94816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Brainstorm as many strategies as you can think 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47569-51FA-4FD8-B295-8F01BD3481DB}"/>
              </a:ext>
            </a:extLst>
          </p:cNvPr>
          <p:cNvSpPr txBox="1"/>
          <p:nvPr/>
        </p:nvSpPr>
        <p:spPr>
          <a:xfrm>
            <a:off x="744566" y="5421950"/>
            <a:ext cx="94816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evidence/case study examples can you use in your answers?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65BBB-AEE6-44E5-BF88-F28CBC91071A}"/>
              </a:ext>
            </a:extLst>
          </p:cNvPr>
          <p:cNvSpPr txBox="1"/>
          <p:nvPr/>
        </p:nvSpPr>
        <p:spPr>
          <a:xfrm>
            <a:off x="744566" y="6176963"/>
            <a:ext cx="948162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complete a plan using the PEEL structure.</a:t>
            </a:r>
          </a:p>
        </p:txBody>
      </p:sp>
    </p:spTree>
    <p:extLst>
      <p:ext uri="{BB962C8B-B14F-4D97-AF65-F5344CB8AC3E}">
        <p14:creationId xmlns:p14="http://schemas.microsoft.com/office/powerpoint/2010/main" val="278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1B68-EAEC-4A80-8875-BDA9ACE7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BDB28-D906-4C31-AE8F-4D7B03BC0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E3BD1-4233-4AA5-A3E7-B5B8934AA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4" t="26621" r="29083" b="27259"/>
          <a:stretch/>
        </p:blipFill>
        <p:spPr>
          <a:xfrm>
            <a:off x="191853" y="0"/>
            <a:ext cx="115213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0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DC108911E5A42BFF1627DC4BFD37C" ma:contentTypeVersion="1" ma:contentTypeDescription="Create a new document." ma:contentTypeScope="" ma:versionID="4dca7180ccb05fcd7cbcf7241bc8c3a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CC3C50-1904-48F3-8D3A-9F592260A8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50D4C8-C195-4EC4-9DDA-EE3BE0C62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5907E7-9721-4ECF-B7D1-48767A9425B1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A Level exam question Specimen Paper</vt:lpstr>
      <vt:lpstr>A Level exam question Specimen Paper</vt:lpstr>
      <vt:lpstr>AS exam question Specimen Paper</vt:lpstr>
      <vt:lpstr>AS exam question Specimen Paper</vt:lpstr>
      <vt:lpstr>PowerPoint Presentation</vt:lpstr>
      <vt:lpstr>PowerPoint Presentation</vt:lpstr>
      <vt:lpstr>Evaluate the extent to which government strategies can improve urban climate.  (9 marks)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3.2.3.4: Urban Climate</dc:title>
  <dc:creator>Cathrina J. Hogg</dc:creator>
  <cp:lastModifiedBy>Debbie Knox</cp:lastModifiedBy>
  <cp:revision>106</cp:revision>
  <dcterms:created xsi:type="dcterms:W3CDTF">2017-09-21T11:51:12Z</dcterms:created>
  <dcterms:modified xsi:type="dcterms:W3CDTF">2020-02-23T22:26:05Z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0x010100ADFDC108911E5A42BFF1627DC4BFD37C</vt:lpwstr>
  </property>
</Properties>
</file>