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BE953-8C9C-DC4F-B64F-EEDE89544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08D93-D09C-164F-964B-5BDB30101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1B5EA-CE0F-EF4A-89D2-AF656FAC0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E86E-67C7-3044-96F4-DC99E7A3CA9D}" type="datetimeFigureOut">
              <a:rPr lang="en-US" smtClean="0"/>
              <a:t>4/18/20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D8B5E-DC9A-474C-8A36-EFA4440E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718E4-AD59-BF41-95AF-9EC6804F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B9A9-3CAF-B84A-ACCD-13F71A29D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8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29EE-649F-3241-933A-6907702E9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F07CF7-6491-DA44-A9F1-B73ABCEB9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A1AB0-B2C4-A94F-AD0C-71214C32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E86E-67C7-3044-96F4-DC99E7A3CA9D}" type="datetimeFigureOut">
              <a:rPr lang="en-US" smtClean="0"/>
              <a:t>4/18/20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EC1A-4FCF-6A46-AFC1-456FF469E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FE664-06DC-C04D-B80C-A14839739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B9A9-3CAF-B84A-ACCD-13F71A29D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9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02CF51-B88D-A44D-AAC0-273810DCC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CCB5D-EA28-8242-BA6E-DFD7784EF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3470E-EF29-C448-BC90-FDDD436D8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E86E-67C7-3044-96F4-DC99E7A3CA9D}" type="datetimeFigureOut">
              <a:rPr lang="en-US" smtClean="0"/>
              <a:t>4/18/20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AA31D-0950-A24F-94E2-E80D3286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087BD-2485-1F4F-937D-70A87384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B9A9-3CAF-B84A-ACCD-13F71A29D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C8E5A-4AA3-814A-BF9A-E5B0B1BDD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0BBB9-8605-134B-8E8A-AB4C69ED9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12988-90B9-AF48-AFB4-100467432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E86E-67C7-3044-96F4-DC99E7A3CA9D}" type="datetimeFigureOut">
              <a:rPr lang="en-US" smtClean="0"/>
              <a:t>4/18/20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E336B-C959-764B-8FA7-F17D61466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B7C96-1907-374E-AB66-32BAB007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B9A9-3CAF-B84A-ACCD-13F71A29D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1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DDE90-67C2-0F46-9FC4-89685DD4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F5DA6-E27E-BF41-AFF9-5328A7B33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F8B11-905C-A44E-8748-EA5680F2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E86E-67C7-3044-96F4-DC99E7A3CA9D}" type="datetimeFigureOut">
              <a:rPr lang="en-US" smtClean="0"/>
              <a:t>4/18/20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AF880-5126-9141-93FE-2C7EA63F6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A1C4A-2791-6E47-9754-1C028B18D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B9A9-3CAF-B84A-ACCD-13F71A29D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A747C-F967-B045-B960-98282B773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781CE-3074-3746-A6A2-AD9CD6E6A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6CB48-16C2-4040-BA34-8509F9706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CA204-255B-404A-BB26-B6DB3A16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E86E-67C7-3044-96F4-DC99E7A3CA9D}" type="datetimeFigureOut">
              <a:rPr lang="en-US" smtClean="0"/>
              <a:t>4/18/20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A8F02-1CF4-1648-BD01-6524BDF1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E22BC-D530-C34C-843B-33855FF7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B9A9-3CAF-B84A-ACCD-13F71A29D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7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9D85-8C9D-A94D-BFCE-1D055B52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C5A62-B5B0-0845-86CF-28B863ADE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0C5C5-4CBB-D34E-A10E-D0107C9D5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71B45B-F33A-8045-8010-91E4C8B20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A573D9-483F-7841-AD1F-0B5B6988B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7CC9BD-6751-B848-B49A-08C384A67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E86E-67C7-3044-96F4-DC99E7A3CA9D}" type="datetimeFigureOut">
              <a:rPr lang="en-US" smtClean="0"/>
              <a:t>4/18/20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535F3C-0A5E-3F42-A473-FB65BD0A8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75B541-5EC5-A547-8A71-95A5411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B9A9-3CAF-B84A-ACCD-13F71A29D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6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177E2-7510-D047-859C-84843D3A5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AFBFF-5063-F144-AEEA-6A0A97215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E86E-67C7-3044-96F4-DC99E7A3CA9D}" type="datetimeFigureOut">
              <a:rPr lang="en-US" smtClean="0"/>
              <a:t>4/18/20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0DAA4-3D0C-BA49-8AA6-B3FA13EE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B7BB69-B711-914F-9995-F22CB2FE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B9A9-3CAF-B84A-ACCD-13F71A29D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2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B9214-DC3C-3B4A-ACCF-41A886D1F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E86E-67C7-3044-96F4-DC99E7A3CA9D}" type="datetimeFigureOut">
              <a:rPr lang="en-US" smtClean="0"/>
              <a:t>4/18/20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B2EDD2-8A28-6348-8BCB-BBA14E29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40C0F-5A45-6341-9D93-9662B63BB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B9A9-3CAF-B84A-ACCD-13F71A29D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6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67972-EC0B-704C-84AF-9AD67463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0842B-B67F-CE48-8F44-29B241BB0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CBB2A-91F8-0245-A9D4-4646EFC39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20FA7-4640-074E-B693-0781089F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E86E-67C7-3044-96F4-DC99E7A3CA9D}" type="datetimeFigureOut">
              <a:rPr lang="en-US" smtClean="0"/>
              <a:t>4/18/20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FC427-2580-AD47-8F69-321A2090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04281-5A26-A14B-8FB5-20294831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B9A9-3CAF-B84A-ACCD-13F71A29D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1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BF483-73AD-AA4D-A1ED-552615C5A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559262-ED05-EA45-8EE2-DDAF264BC4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70C542-A162-AD4D-B44B-E496C2FB7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4F38F-B4D2-9546-A36B-B32B34DA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E86E-67C7-3044-96F4-DC99E7A3CA9D}" type="datetimeFigureOut">
              <a:rPr lang="en-US" smtClean="0"/>
              <a:t>4/18/20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0295C-C677-D44C-8EE7-D3F8A7FC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FD9C8-C919-1748-AB07-9DB9243C2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B9A9-3CAF-B84A-ACCD-13F71A29D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8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A8FBE-3DCC-8D43-A132-02586EF1F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EDD6E-2BCB-E04F-B20D-1863AA131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68164-5DBE-6043-A0D1-5FF4A0F00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AE86E-67C7-3044-96F4-DC99E7A3CA9D}" type="datetimeFigureOut">
              <a:rPr lang="en-US" smtClean="0"/>
              <a:t>4/18/20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1FA6E-025E-9F41-B2BF-2D7E981FA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736CD-8CCA-C54E-ADC0-ED8F95895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7B9A9-3CAF-B84A-ACCD-13F71A29D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8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newspaper, many, refrigerator&#10;&#10;Description automatically generated">
            <a:extLst>
              <a:ext uri="{FF2B5EF4-FFF2-40B4-BE49-F238E27FC236}">
                <a16:creationId xmlns:a16="http://schemas.microsoft.com/office/drawing/2014/main" id="{0EBD28E1-9485-BA44-9280-4C0F96186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465" y="-234049"/>
            <a:ext cx="11125009" cy="7265469"/>
          </a:xfrm>
        </p:spPr>
      </p:pic>
    </p:spTree>
    <p:extLst>
      <p:ext uri="{BB962C8B-B14F-4D97-AF65-F5344CB8AC3E}">
        <p14:creationId xmlns:p14="http://schemas.microsoft.com/office/powerpoint/2010/main" val="3484435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newspaper, many, refrigerator&#10;&#10;Description automatically generated">
            <a:extLst>
              <a:ext uri="{FF2B5EF4-FFF2-40B4-BE49-F238E27FC236}">
                <a16:creationId xmlns:a16="http://schemas.microsoft.com/office/drawing/2014/main" id="{16294640-5497-AE4E-9375-21CF2A3AF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445" r="24287"/>
          <a:stretch/>
        </p:blipFill>
        <p:spPr>
          <a:xfrm>
            <a:off x="837323" y="682207"/>
            <a:ext cx="10517354" cy="5493586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92BC5F-22D6-DD4A-B440-20BC37884F9D}"/>
              </a:ext>
            </a:extLst>
          </p:cNvPr>
          <p:cNvCxnSpPr/>
          <p:nvPr/>
        </p:nvCxnSpPr>
        <p:spPr>
          <a:xfrm flipV="1">
            <a:off x="3205655" y="1681655"/>
            <a:ext cx="5286704" cy="98797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C3072B4-C332-5A49-ADAE-82A326B65D54}"/>
              </a:ext>
            </a:extLst>
          </p:cNvPr>
          <p:cNvCxnSpPr>
            <a:cxnSpLocks/>
          </p:cNvCxnSpPr>
          <p:nvPr/>
        </p:nvCxnSpPr>
        <p:spPr>
          <a:xfrm flipV="1">
            <a:off x="5849007" y="5701863"/>
            <a:ext cx="4041227" cy="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96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newspaper, many, refrigerator&#10;&#10;Description automatically generated">
            <a:extLst>
              <a:ext uri="{FF2B5EF4-FFF2-40B4-BE49-F238E27FC236}">
                <a16:creationId xmlns:a16="http://schemas.microsoft.com/office/drawing/2014/main" id="{438DF54D-7F9D-BE49-B514-DEB2D5031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239"/>
          <a:stretch/>
        </p:blipFill>
        <p:spPr>
          <a:xfrm>
            <a:off x="4656262" y="-659584"/>
            <a:ext cx="2879476" cy="759475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78F7F3-BAB2-0D43-A987-619AD550E8E3}"/>
              </a:ext>
            </a:extLst>
          </p:cNvPr>
          <p:cNvSpPr txBox="1"/>
          <p:nvPr/>
        </p:nvSpPr>
        <p:spPr>
          <a:xfrm>
            <a:off x="6968359" y="4572000"/>
            <a:ext cx="220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7589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newspaper&#10;&#10;Description automatically generated">
            <a:extLst>
              <a:ext uri="{FF2B5EF4-FFF2-40B4-BE49-F238E27FC236}">
                <a16:creationId xmlns:a16="http://schemas.microsoft.com/office/drawing/2014/main" id="{E02CE3FD-0EB4-9643-9C8B-E7A7ADFA6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367" y="-451945"/>
            <a:ext cx="5630423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5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</Words>
  <Application>Microsoft Macintosh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Grantham</dc:creator>
  <cp:lastModifiedBy>Stephen Grantham</cp:lastModifiedBy>
  <cp:revision>2</cp:revision>
  <dcterms:created xsi:type="dcterms:W3CDTF">2020-04-18T09:28:35Z</dcterms:created>
  <dcterms:modified xsi:type="dcterms:W3CDTF">2020-04-18T10:08:39Z</dcterms:modified>
</cp:coreProperties>
</file>