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7" r:id="rId10"/>
    <p:sldId id="266" r:id="rId11"/>
    <p:sldId id="268" r:id="rId12"/>
    <p:sldId id="264" r:id="rId13"/>
    <p:sldId id="265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3A90F5-08D2-4A75-AA41-7DF8FCCC106E}" type="datetimeFigureOut">
              <a:rPr lang="en-GB" smtClean="0"/>
              <a:t>19/03/2014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6B7CD-56AD-46F6-BB04-C00B348A0E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8051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3A90F5-08D2-4A75-AA41-7DF8FCCC106E}" type="datetimeFigureOut">
              <a:rPr lang="en-GB" smtClean="0"/>
              <a:t>19/03/2014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6B7CD-56AD-46F6-BB04-C00B348A0E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96214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3A90F5-08D2-4A75-AA41-7DF8FCCC106E}" type="datetimeFigureOut">
              <a:rPr lang="en-GB" smtClean="0"/>
              <a:t>19/03/2014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6B7CD-56AD-46F6-BB04-C00B348A0E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12490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3A90F5-08D2-4A75-AA41-7DF8FCCC106E}" type="datetimeFigureOut">
              <a:rPr lang="en-GB" smtClean="0"/>
              <a:t>19/03/2014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6B7CD-56AD-46F6-BB04-C00B348A0E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51944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3A90F5-08D2-4A75-AA41-7DF8FCCC106E}" type="datetimeFigureOut">
              <a:rPr lang="en-GB" smtClean="0"/>
              <a:t>19/03/2014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6B7CD-56AD-46F6-BB04-C00B348A0E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586156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3A90F5-08D2-4A75-AA41-7DF8FCCC106E}" type="datetimeFigureOut">
              <a:rPr lang="en-GB" smtClean="0"/>
              <a:t>19/03/2014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6B7CD-56AD-46F6-BB04-C00B348A0E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224286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3A90F5-08D2-4A75-AA41-7DF8FCCC106E}" type="datetimeFigureOut">
              <a:rPr lang="en-GB" smtClean="0"/>
              <a:t>19/03/2014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6B7CD-56AD-46F6-BB04-C00B348A0E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12914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3A90F5-08D2-4A75-AA41-7DF8FCCC106E}" type="datetimeFigureOut">
              <a:rPr lang="en-GB" smtClean="0"/>
              <a:t>19/03/2014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6B7CD-56AD-46F6-BB04-C00B348A0E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13592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3A90F5-08D2-4A75-AA41-7DF8FCCC106E}" type="datetimeFigureOut">
              <a:rPr lang="en-GB" smtClean="0"/>
              <a:t>19/03/2014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6B7CD-56AD-46F6-BB04-C00B348A0E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04027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3A90F5-08D2-4A75-AA41-7DF8FCCC106E}" type="datetimeFigureOut">
              <a:rPr lang="en-GB" smtClean="0"/>
              <a:t>19/03/2014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6B7CD-56AD-46F6-BB04-C00B348A0E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299198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3A90F5-08D2-4A75-AA41-7DF8FCCC106E}" type="datetimeFigureOut">
              <a:rPr lang="en-GB" smtClean="0"/>
              <a:t>19/03/2014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6B7CD-56AD-46F6-BB04-C00B348A0E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68940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3A90F5-08D2-4A75-AA41-7DF8FCCC106E}" type="datetimeFigureOut">
              <a:rPr lang="en-GB" smtClean="0"/>
              <a:t>19/03/2014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E6B7CD-56AD-46F6-BB04-C00B348A0E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5545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Make your life easy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Using Word to manage your sources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1362164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938338"/>
          </a:xfrm>
        </p:spPr>
        <p:txBody>
          <a:bodyPr>
            <a:normAutofit fontScale="90000"/>
          </a:bodyPr>
          <a:lstStyle/>
          <a:p>
            <a:r>
              <a:rPr lang="en-GB" dirty="0"/>
              <a:t>You can also insert footnotes,</a:t>
            </a:r>
            <a:br>
              <a:rPr lang="en-GB" dirty="0"/>
            </a:br>
            <a:r>
              <a:rPr lang="en-GB" dirty="0"/>
              <a:t>Click on Insert Footnote followed by Insert Citation and a footnote will appear at the bottom of the page.</a:t>
            </a:r>
            <a:br>
              <a:rPr lang="en-GB" dirty="0"/>
            </a:br>
            <a:endParaRPr lang="en-GB" dirty="0"/>
          </a:p>
        </p:txBody>
      </p:sp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4857" y="3506038"/>
            <a:ext cx="2314286" cy="714286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Rectangle 4"/>
          <p:cNvSpPr/>
          <p:nvPr/>
        </p:nvSpPr>
        <p:spPr>
          <a:xfrm>
            <a:off x="1691680" y="4365104"/>
            <a:ext cx="597666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/>
              <a:t>Footnotes are all automatically renumbered if you move the text around.</a:t>
            </a:r>
          </a:p>
        </p:txBody>
      </p:sp>
    </p:spTree>
    <p:extLst>
      <p:ext uri="{BB962C8B-B14F-4D97-AF65-F5344CB8AC3E}">
        <p14:creationId xmlns:p14="http://schemas.microsoft.com/office/powerpoint/2010/main" val="157834914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Footnote Referenced Version</a:t>
            </a:r>
            <a:endParaRPr lang="en-GB" dirty="0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" y="1844824"/>
            <a:ext cx="8801100" cy="180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" y="5229200"/>
            <a:ext cx="60960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1712168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570186"/>
          </a:xfrm>
        </p:spPr>
        <p:txBody>
          <a:bodyPr>
            <a:normAutofit fontScale="90000"/>
          </a:bodyPr>
          <a:lstStyle/>
          <a:p>
            <a:r>
              <a:rPr lang="en-GB" dirty="0"/>
              <a:t>You can create a Bibliography too!</a:t>
            </a:r>
            <a:br>
              <a:rPr lang="en-GB" dirty="0"/>
            </a:br>
            <a:r>
              <a:rPr lang="en-GB" dirty="0"/>
              <a:t>Click on Bibliography</a:t>
            </a:r>
            <a:br>
              <a:rPr lang="en-GB" dirty="0"/>
            </a:br>
            <a:endParaRPr lang="en-GB" dirty="0"/>
          </a:p>
        </p:txBody>
      </p:sp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1890" y="2060575"/>
            <a:ext cx="5620220" cy="406558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45829070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650306"/>
          </a:xfrm>
        </p:spPr>
        <p:txBody>
          <a:bodyPr>
            <a:normAutofit/>
          </a:bodyPr>
          <a:lstStyle/>
          <a:p>
            <a:r>
              <a:rPr lang="en-GB" dirty="0"/>
              <a:t>Choose Bibliography 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sz="3200" dirty="0" smtClean="0"/>
              <a:t>and it is created in an established format for you!</a:t>
            </a:r>
            <a:endParaRPr lang="en-GB" sz="32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3068960"/>
            <a:ext cx="8181975" cy="2419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088165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642194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Click on References in the ribbon and then find Manage Sources</a:t>
            </a:r>
            <a:br>
              <a:rPr lang="en-GB" dirty="0" smtClean="0"/>
            </a:br>
            <a:endParaRPr lang="en-GB" dirty="0"/>
          </a:p>
        </p:txBody>
      </p:sp>
      <p:pic>
        <p:nvPicPr>
          <p:cNvPr id="5" name="Content Placeholder 4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2492896"/>
            <a:ext cx="8208912" cy="296817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3067018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858218"/>
          </a:xfrm>
        </p:spPr>
        <p:txBody>
          <a:bodyPr>
            <a:normAutofit/>
          </a:bodyPr>
          <a:lstStyle/>
          <a:p>
            <a:r>
              <a:rPr lang="en-GB" dirty="0" smtClean="0"/>
              <a:t>Click on it and the following box appears</a:t>
            </a:r>
            <a:endParaRPr lang="en-GB" dirty="0"/>
          </a:p>
        </p:txBody>
      </p:sp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988840"/>
            <a:ext cx="7992887" cy="446449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7521622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Click on New</a:t>
            </a:r>
            <a:br>
              <a:rPr lang="en-GB" dirty="0"/>
            </a:br>
            <a:endParaRPr lang="en-GB" dirty="0"/>
          </a:p>
        </p:txBody>
      </p:sp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908720"/>
            <a:ext cx="7920880" cy="576064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6688463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14202"/>
          </a:xfrm>
        </p:spPr>
        <p:txBody>
          <a:bodyPr>
            <a:normAutofit fontScale="90000"/>
          </a:bodyPr>
          <a:lstStyle/>
          <a:p>
            <a:r>
              <a:rPr lang="en-GB" dirty="0"/>
              <a:t>Choose your source type and fill in the details</a:t>
            </a:r>
            <a:br>
              <a:rPr lang="en-GB" dirty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32856"/>
            <a:ext cx="8229600" cy="3993307"/>
          </a:xfrm>
        </p:spPr>
        <p:txBody>
          <a:bodyPr/>
          <a:lstStyle/>
          <a:p>
            <a:pPr marL="0" indent="0">
              <a:buNone/>
            </a:pPr>
            <a:endParaRPr lang="en-GB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537" y="2132856"/>
            <a:ext cx="8467931" cy="41044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063195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002234"/>
          </a:xfrm>
        </p:spPr>
        <p:txBody>
          <a:bodyPr>
            <a:normAutofit fontScale="90000"/>
          </a:bodyPr>
          <a:lstStyle/>
          <a:p>
            <a:r>
              <a:rPr lang="en-GB" dirty="0"/>
              <a:t>It will then appear on your master list and on the list for the current document</a:t>
            </a:r>
            <a:br>
              <a:rPr lang="en-GB" dirty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1" y="5805264"/>
            <a:ext cx="8653773" cy="720080"/>
          </a:xfrm>
        </p:spPr>
        <p:txBody>
          <a:bodyPr>
            <a:normAutofit fontScale="25000" lnSpcReduction="20000"/>
          </a:bodyPr>
          <a:lstStyle/>
          <a:p>
            <a:endParaRPr lang="en-GB" dirty="0" smtClean="0"/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  <a:p>
            <a:r>
              <a:rPr lang="en-GB" sz="12800" dirty="0"/>
              <a:t>Close</a:t>
            </a:r>
          </a:p>
          <a:p>
            <a:endParaRPr lang="en-GB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2060848"/>
            <a:ext cx="8653773" cy="34430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594234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3240360"/>
          </a:xfrm>
        </p:spPr>
        <p:txBody>
          <a:bodyPr>
            <a:normAutofit fontScale="90000"/>
          </a:bodyPr>
          <a:lstStyle/>
          <a:p>
            <a:r>
              <a:rPr lang="en-GB" sz="3600" dirty="0"/>
              <a:t>If you click on Insert Citation, then the list for the current document appears and you can select the source you are referencing the quote from.</a:t>
            </a:r>
            <a:r>
              <a:rPr lang="en-GB" dirty="0"/>
              <a:t/>
            </a:r>
            <a:br>
              <a:rPr lang="en-GB" dirty="0"/>
            </a:br>
            <a:r>
              <a:rPr lang="en-GB" dirty="0"/>
              <a:t/>
            </a:r>
            <a:br>
              <a:rPr lang="en-GB" dirty="0"/>
            </a:br>
            <a:endParaRPr lang="en-GB" dirty="0"/>
          </a:p>
        </p:txBody>
      </p:sp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2492896"/>
            <a:ext cx="7752381" cy="376190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1143531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010346"/>
          </a:xfrm>
        </p:spPr>
        <p:txBody>
          <a:bodyPr>
            <a:normAutofit fontScale="90000"/>
          </a:bodyPr>
          <a:lstStyle/>
          <a:p>
            <a:r>
              <a:rPr lang="en-GB" dirty="0"/>
              <a:t>If you want to add anything to the citation e.g. a page number, use Edit Citation – click on the citation and then choose edit</a:t>
            </a:r>
            <a:br>
              <a:rPr lang="en-GB" dirty="0"/>
            </a:br>
            <a:endParaRPr lang="en-GB" dirty="0"/>
          </a:p>
        </p:txBody>
      </p:sp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3501008"/>
            <a:ext cx="6768752" cy="273630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7853660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Harvard Referenced Version</a:t>
            </a:r>
            <a:endParaRPr lang="en-GB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8000" y="2300289"/>
            <a:ext cx="8590731" cy="2161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077708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146</Words>
  <Application>Microsoft Office PowerPoint</Application>
  <PresentationFormat>On-screen Show (4:3)</PresentationFormat>
  <Paragraphs>20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Make your life easy</vt:lpstr>
      <vt:lpstr>Click on References in the ribbon and then find Manage Sources </vt:lpstr>
      <vt:lpstr>Click on it and the following box appears</vt:lpstr>
      <vt:lpstr>Click on New </vt:lpstr>
      <vt:lpstr>Choose your source type and fill in the details </vt:lpstr>
      <vt:lpstr>It will then appear on your master list and on the list for the current document </vt:lpstr>
      <vt:lpstr>If you click on Insert Citation, then the list for the current document appears and you can select the source you are referencing the quote from.  </vt:lpstr>
      <vt:lpstr>If you want to add anything to the citation e.g. a page number, use Edit Citation – click on the citation and then choose edit </vt:lpstr>
      <vt:lpstr>Harvard Referenced Version</vt:lpstr>
      <vt:lpstr>You can also insert footnotes, Click on Insert Footnote followed by Insert Citation and a footnote will appear at the bottom of the page. </vt:lpstr>
      <vt:lpstr>Footnote Referenced Version</vt:lpstr>
      <vt:lpstr>You can create a Bibliography too! Click on Bibliography </vt:lpstr>
      <vt:lpstr>Choose Bibliography  and it is created in an established format for you!</vt:lpstr>
    </vt:vector>
  </TitlesOfParts>
  <Company>Godalming College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Make your life easy</dc:title>
  <dc:creator>Anne Lancaster</dc:creator>
  <cp:lastModifiedBy>Anne Lancaster</cp:lastModifiedBy>
  <cp:revision>5</cp:revision>
  <dcterms:created xsi:type="dcterms:W3CDTF">2012-06-27T12:05:35Z</dcterms:created>
  <dcterms:modified xsi:type="dcterms:W3CDTF">2014-03-19T15:46:21Z</dcterms:modified>
</cp:coreProperties>
</file>