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1"/>
  </p:notesMasterIdLst>
  <p:sldIdLst>
    <p:sldId id="362" r:id="rId2"/>
    <p:sldId id="363" r:id="rId3"/>
    <p:sldId id="338" r:id="rId4"/>
    <p:sldId id="360" r:id="rId5"/>
    <p:sldId id="337" r:id="rId6"/>
    <p:sldId id="336" r:id="rId7"/>
    <p:sldId id="364" r:id="rId8"/>
    <p:sldId id="365" r:id="rId9"/>
    <p:sldId id="3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332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26C9B-7F5D-1540-9171-AF211691E80D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E108A-6B9A-E048-92D3-BF42EB89BB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55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E2-8250-4B7C-B2C2-F1F369D04E4C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5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E2-8250-4B7C-B2C2-F1F369D04E4C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86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E2-8250-4B7C-B2C2-F1F369D04E4C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28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E2-8250-4B7C-B2C2-F1F369D04E4C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31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E2-8250-4B7C-B2C2-F1F369D04E4C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782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E2-8250-4B7C-B2C2-F1F369D04E4C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69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E2-8250-4B7C-B2C2-F1F369D04E4C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37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E2-8250-4B7C-B2C2-F1F369D04E4C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53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E2-8250-4B7C-B2C2-F1F369D04E4C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50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E2-8250-4B7C-B2C2-F1F369D04E4C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58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E2-8250-4B7C-B2C2-F1F369D04E4C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36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4CDE2-8250-4B7C-B2C2-F1F369D04E4C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97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Level Paper June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99" y="2137628"/>
            <a:ext cx="7014601" cy="258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70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Level Paper June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99" y="2137628"/>
            <a:ext cx="7014601" cy="2582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471" y="4983552"/>
            <a:ext cx="7163058" cy="87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62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E652-F90A-4BC5-83B6-5AD99F01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4278"/>
          </a:xfrm>
        </p:spPr>
        <p:txBody>
          <a:bodyPr>
            <a:normAutofit fontScale="90000"/>
          </a:bodyPr>
          <a:lstStyle/>
          <a:p>
            <a:r>
              <a:rPr lang="pt-BR" dirty="0"/>
              <a:t>Exam question A Level Specimen Paper 2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56ED18-88AE-42ED-84BE-B709791407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26" t="27971" r="28043" b="26232"/>
          <a:stretch/>
        </p:blipFill>
        <p:spPr>
          <a:xfrm>
            <a:off x="556687" y="805070"/>
            <a:ext cx="8030626" cy="468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90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E652-F90A-4BC5-83B6-5AD99F01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4278"/>
          </a:xfrm>
        </p:spPr>
        <p:txBody>
          <a:bodyPr>
            <a:normAutofit fontScale="90000"/>
          </a:bodyPr>
          <a:lstStyle/>
          <a:p>
            <a:r>
              <a:rPr lang="pt-BR" dirty="0"/>
              <a:t>Exam question A Level Specimen Paper 2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56ED18-88AE-42ED-84BE-B709791407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26" t="27971" r="28043" b="26232"/>
          <a:stretch/>
        </p:blipFill>
        <p:spPr>
          <a:xfrm>
            <a:off x="556687" y="805070"/>
            <a:ext cx="8030626" cy="46878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1205DD-29DA-4DA1-9CF6-61F6AE375B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13" t="61401" r="28478" b="26619"/>
          <a:stretch/>
        </p:blipFill>
        <p:spPr>
          <a:xfrm>
            <a:off x="761442" y="5580475"/>
            <a:ext cx="7825871" cy="123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06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E652-F90A-4BC5-83B6-5AD99F01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Exam question AS Paper 1 2017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ECBB0D-1443-4303-9F33-78A6920483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87" t="36087" r="34456" b="40531"/>
          <a:stretch/>
        </p:blipFill>
        <p:spPr>
          <a:xfrm>
            <a:off x="149087" y="1510748"/>
            <a:ext cx="8862913" cy="364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66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DAC59-A294-4DDD-BCF2-CC04AB621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Exam question AS Paper 1 2017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C22896-01E0-4C1B-82A0-D3D46BC4D3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40" t="39179" r="29238" b="12319"/>
          <a:stretch/>
        </p:blipFill>
        <p:spPr>
          <a:xfrm>
            <a:off x="0" y="1125968"/>
            <a:ext cx="9104559" cy="564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61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 Paper 1 June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63" y="1311215"/>
            <a:ext cx="8813037" cy="89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36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02172" cy="3804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32343"/>
            <a:ext cx="4156800" cy="370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441" y="3562708"/>
            <a:ext cx="4458668" cy="330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99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02172" cy="5470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70972"/>
            <a:ext cx="4231029" cy="175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1828" y="1682197"/>
            <a:ext cx="4602172" cy="514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750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On-screen Show (4:3)</PresentationFormat>
  <Paragraphs>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1_Office Theme</vt:lpstr>
      <vt:lpstr>A Level Paper June 2018</vt:lpstr>
      <vt:lpstr>A Level Paper June 2018</vt:lpstr>
      <vt:lpstr>Exam question A Level Specimen Paper 2</vt:lpstr>
      <vt:lpstr>Exam question A Level Specimen Paper 2</vt:lpstr>
      <vt:lpstr>Exam question AS Paper 1 2017</vt:lpstr>
      <vt:lpstr>Exam question AS Paper 1 2017</vt:lpstr>
      <vt:lpstr>AS Paper 1 June 2018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Helen Thorpe</dc:creator>
  <cp:lastModifiedBy>Debbie Knox</cp:lastModifiedBy>
  <cp:revision>235</cp:revision>
  <dcterms:created xsi:type="dcterms:W3CDTF">2016-03-22T09:11:30Z</dcterms:created>
  <dcterms:modified xsi:type="dcterms:W3CDTF">2020-02-20T16:50:10Z</dcterms:modified>
</cp:coreProperties>
</file>