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handoutMasterIdLst>
    <p:handoutMasterId r:id="rId22"/>
  </p:handoutMasterIdLst>
  <p:sldIdLst>
    <p:sldId id="256" r:id="rId2"/>
    <p:sldId id="259" r:id="rId3"/>
    <p:sldId id="304" r:id="rId4"/>
    <p:sldId id="294" r:id="rId5"/>
    <p:sldId id="301" r:id="rId6"/>
    <p:sldId id="295" r:id="rId7"/>
    <p:sldId id="296" r:id="rId8"/>
    <p:sldId id="300" r:id="rId9"/>
    <p:sldId id="293" r:id="rId10"/>
    <p:sldId id="281" r:id="rId11"/>
    <p:sldId id="299" r:id="rId12"/>
    <p:sldId id="298" r:id="rId13"/>
    <p:sldId id="297" r:id="rId14"/>
    <p:sldId id="303" r:id="rId15"/>
    <p:sldId id="280" r:id="rId16"/>
    <p:sldId id="302" r:id="rId17"/>
    <p:sldId id="305" r:id="rId18"/>
    <p:sldId id="306" r:id="rId19"/>
    <p:sldId id="272"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118" d="100"/>
          <a:sy n="118" d="100"/>
        </p:scale>
        <p:origin x="-276"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Sparshott" userId="be90ed414e241e3d" providerId="LiveId" clId="{CCF5D997-8482-4AD8-8026-B8F01DC6B3DC}"/>
    <pc:docChg chg="undo custSel addSld modSld">
      <pc:chgData name="Jonathan Sparshott" userId="be90ed414e241e3d" providerId="LiveId" clId="{CCF5D997-8482-4AD8-8026-B8F01DC6B3DC}" dt="2018-04-17T21:25:50.765" v="3574" actId="20577"/>
      <pc:docMkLst>
        <pc:docMk/>
      </pc:docMkLst>
      <pc:sldChg chg="addSp delSp modSp add">
        <pc:chgData name="Jonathan Sparshott" userId="be90ed414e241e3d" providerId="LiveId" clId="{CCF5D997-8482-4AD8-8026-B8F01DC6B3DC}" dt="2018-04-17T20:47:36.668" v="369" actId="20577"/>
        <pc:sldMkLst>
          <pc:docMk/>
          <pc:sldMk cId="1643864104" sldId="258"/>
        </pc:sldMkLst>
        <pc:spChg chg="del">
          <ac:chgData name="Jonathan Sparshott" userId="be90ed414e241e3d" providerId="LiveId" clId="{CCF5D997-8482-4AD8-8026-B8F01DC6B3DC}" dt="2018-04-17T20:45:27.231" v="346" actId="478"/>
          <ac:spMkLst>
            <pc:docMk/>
            <pc:sldMk cId="1643864104" sldId="258"/>
            <ac:spMk id="3" creationId="{00000000-0000-0000-0000-000000000000}"/>
          </ac:spMkLst>
        </pc:spChg>
        <pc:spChg chg="mod">
          <ac:chgData name="Jonathan Sparshott" userId="be90ed414e241e3d" providerId="LiveId" clId="{CCF5D997-8482-4AD8-8026-B8F01DC6B3DC}" dt="2018-04-17T20:47:36.668" v="369" actId="20577"/>
          <ac:spMkLst>
            <pc:docMk/>
            <pc:sldMk cId="1643864104" sldId="258"/>
            <ac:spMk id="4" creationId="{00000000-0000-0000-0000-000000000000}"/>
          </ac:spMkLst>
        </pc:spChg>
        <pc:spChg chg="add del mod">
          <ac:chgData name="Jonathan Sparshott" userId="be90ed414e241e3d" providerId="LiveId" clId="{CCF5D997-8482-4AD8-8026-B8F01DC6B3DC}" dt="2018-04-17T20:46:53.354" v="356" actId="478"/>
          <ac:spMkLst>
            <pc:docMk/>
            <pc:sldMk cId="1643864104" sldId="258"/>
            <ac:spMk id="6" creationId="{A8243223-B248-45E9-9435-964D6DEFEC14}"/>
          </ac:spMkLst>
        </pc:spChg>
        <pc:spChg chg="add mod">
          <ac:chgData name="Jonathan Sparshott" userId="be90ed414e241e3d" providerId="LiveId" clId="{CCF5D997-8482-4AD8-8026-B8F01DC6B3DC}" dt="2018-04-17T20:47:33.065" v="368" actId="27636"/>
          <ac:spMkLst>
            <pc:docMk/>
            <pc:sldMk cId="1643864104" sldId="258"/>
            <ac:spMk id="7" creationId="{24885CBF-E176-422A-A3C0-6348E605199E}"/>
          </ac:spMkLst>
        </pc:spChg>
      </pc:sldChg>
      <pc:sldChg chg="modSp add">
        <pc:chgData name="Jonathan Sparshott" userId="be90ed414e241e3d" providerId="LiveId" clId="{CCF5D997-8482-4AD8-8026-B8F01DC6B3DC}" dt="2018-04-17T20:58:33.817" v="810" actId="1076"/>
        <pc:sldMkLst>
          <pc:docMk/>
          <pc:sldMk cId="3350522297" sldId="259"/>
        </pc:sldMkLst>
        <pc:spChg chg="mod">
          <ac:chgData name="Jonathan Sparshott" userId="be90ed414e241e3d" providerId="LiveId" clId="{CCF5D997-8482-4AD8-8026-B8F01DC6B3DC}" dt="2018-04-17T20:48:22.594" v="399" actId="313"/>
          <ac:spMkLst>
            <pc:docMk/>
            <pc:sldMk cId="3350522297" sldId="259"/>
            <ac:spMk id="2" creationId="{E658D3D2-9F0C-40A3-A0EC-874C9B470BB3}"/>
          </ac:spMkLst>
        </pc:spChg>
        <pc:spChg chg="mod">
          <ac:chgData name="Jonathan Sparshott" userId="be90ed414e241e3d" providerId="LiveId" clId="{CCF5D997-8482-4AD8-8026-B8F01DC6B3DC}" dt="2018-04-17T20:58:33.817" v="810" actId="1076"/>
          <ac:spMkLst>
            <pc:docMk/>
            <pc:sldMk cId="3350522297" sldId="259"/>
            <ac:spMk id="3" creationId="{CC21F13A-18D0-40EF-9831-D5C410DFF7AD}"/>
          </ac:spMkLst>
        </pc:spChg>
      </pc:sldChg>
      <pc:sldChg chg="addSp modSp add">
        <pc:chgData name="Jonathan Sparshott" userId="be90ed414e241e3d" providerId="LiveId" clId="{CCF5D997-8482-4AD8-8026-B8F01DC6B3DC}" dt="2018-04-17T21:05:45.118" v="1657" actId="20577"/>
        <pc:sldMkLst>
          <pc:docMk/>
          <pc:sldMk cId="3032983039" sldId="260"/>
        </pc:sldMkLst>
        <pc:spChg chg="mod">
          <ac:chgData name="Jonathan Sparshott" userId="be90ed414e241e3d" providerId="LiveId" clId="{CCF5D997-8482-4AD8-8026-B8F01DC6B3DC}" dt="2018-04-17T20:59:55.796" v="849" actId="20577"/>
          <ac:spMkLst>
            <pc:docMk/>
            <pc:sldMk cId="3032983039" sldId="260"/>
            <ac:spMk id="2" creationId="{E658D3D2-9F0C-40A3-A0EC-874C9B470BB3}"/>
          </ac:spMkLst>
        </pc:spChg>
        <pc:spChg chg="mod">
          <ac:chgData name="Jonathan Sparshott" userId="be90ed414e241e3d" providerId="LiveId" clId="{CCF5D997-8482-4AD8-8026-B8F01DC6B3DC}" dt="2018-04-17T21:05:45.118" v="1657" actId="20577"/>
          <ac:spMkLst>
            <pc:docMk/>
            <pc:sldMk cId="3032983039" sldId="260"/>
            <ac:spMk id="3" creationId="{CC21F13A-18D0-40EF-9831-D5C410DFF7AD}"/>
          </ac:spMkLst>
        </pc:spChg>
        <pc:picChg chg="add mod">
          <ac:chgData name="Jonathan Sparshott" userId="be90ed414e241e3d" providerId="LiveId" clId="{CCF5D997-8482-4AD8-8026-B8F01DC6B3DC}" dt="2018-04-17T20:59:37.673" v="839" actId="1076"/>
          <ac:picMkLst>
            <pc:docMk/>
            <pc:sldMk cId="3032983039" sldId="260"/>
            <ac:picMk id="4" creationId="{EA5A5BC5-2861-4880-81C8-2D2E03E80300}"/>
          </ac:picMkLst>
        </pc:picChg>
      </pc:sldChg>
      <pc:sldChg chg="addSp delSp modSp add mod setBg">
        <pc:chgData name="Jonathan Sparshott" userId="be90ed414e241e3d" providerId="LiveId" clId="{CCF5D997-8482-4AD8-8026-B8F01DC6B3DC}" dt="2018-04-17T21:12:57.192" v="2468" actId="20577"/>
        <pc:sldMkLst>
          <pc:docMk/>
          <pc:sldMk cId="1360455670" sldId="261"/>
        </pc:sldMkLst>
        <pc:spChg chg="mod">
          <ac:chgData name="Jonathan Sparshott" userId="be90ed414e241e3d" providerId="LiveId" clId="{CCF5D997-8482-4AD8-8026-B8F01DC6B3DC}" dt="2018-04-17T21:08:00.566" v="1840" actId="26606"/>
          <ac:spMkLst>
            <pc:docMk/>
            <pc:sldMk cId="1360455670" sldId="261"/>
            <ac:spMk id="2" creationId="{E658D3D2-9F0C-40A3-A0EC-874C9B470BB3}"/>
          </ac:spMkLst>
        </pc:spChg>
        <pc:spChg chg="mod">
          <ac:chgData name="Jonathan Sparshott" userId="be90ed414e241e3d" providerId="LiveId" clId="{CCF5D997-8482-4AD8-8026-B8F01DC6B3DC}" dt="2018-04-17T21:12:57.192" v="2468" actId="20577"/>
          <ac:spMkLst>
            <pc:docMk/>
            <pc:sldMk cId="1360455670" sldId="261"/>
            <ac:spMk id="3" creationId="{CC21F13A-18D0-40EF-9831-D5C410DFF7AD}"/>
          </ac:spMkLst>
        </pc:spChg>
        <pc:spChg chg="add del mod">
          <ac:chgData name="Jonathan Sparshott" userId="be90ed414e241e3d" providerId="LiveId" clId="{CCF5D997-8482-4AD8-8026-B8F01DC6B3DC}" dt="2018-04-17T21:08:24.226" v="1842"/>
          <ac:spMkLst>
            <pc:docMk/>
            <pc:sldMk cId="1360455670" sldId="261"/>
            <ac:spMk id="6" creationId="{83FD5C37-E687-49CA-B947-6330395576A0}"/>
          </ac:spMkLst>
        </pc:spChg>
        <pc:spChg chg="add del mod">
          <ac:chgData name="Jonathan Sparshott" userId="be90ed414e241e3d" providerId="LiveId" clId="{CCF5D997-8482-4AD8-8026-B8F01DC6B3DC}" dt="2018-04-17T21:08:24.226" v="1842"/>
          <ac:spMkLst>
            <pc:docMk/>
            <pc:sldMk cId="1360455670" sldId="261"/>
            <ac:spMk id="7" creationId="{59E3A565-AA73-459B-A1F2-79739596C206}"/>
          </ac:spMkLst>
        </pc:spChg>
        <pc:spChg chg="add del mod">
          <ac:chgData name="Jonathan Sparshott" userId="be90ed414e241e3d" providerId="LiveId" clId="{CCF5D997-8482-4AD8-8026-B8F01DC6B3DC}" dt="2018-04-17T21:08:26.017" v="1843"/>
          <ac:spMkLst>
            <pc:docMk/>
            <pc:sldMk cId="1360455670" sldId="261"/>
            <ac:spMk id="8" creationId="{140C1297-4927-441C-B03D-AF13BB3FC6D6}"/>
          </ac:spMkLst>
        </pc:spChg>
        <pc:spChg chg="add del mod">
          <ac:chgData name="Jonathan Sparshott" userId="be90ed414e241e3d" providerId="LiveId" clId="{CCF5D997-8482-4AD8-8026-B8F01DC6B3DC}" dt="2018-04-17T21:08:26.017" v="1843"/>
          <ac:spMkLst>
            <pc:docMk/>
            <pc:sldMk cId="1360455670" sldId="261"/>
            <ac:spMk id="9" creationId="{167B83EA-29DD-4B3F-ACBA-5BBBC74FDB31}"/>
          </ac:spMkLst>
        </pc:spChg>
        <pc:spChg chg="add del">
          <ac:chgData name="Jonathan Sparshott" userId="be90ed414e241e3d" providerId="LiveId" clId="{CCF5D997-8482-4AD8-8026-B8F01DC6B3DC}" dt="2018-04-17T21:07:52.163" v="1835" actId="26606"/>
          <ac:spMkLst>
            <pc:docMk/>
            <pc:sldMk cId="1360455670" sldId="261"/>
            <ac:spMk id="10" creationId="{A26E2FAE-FA60-497B-B2CB-7702C6FF3A3F}"/>
          </ac:spMkLst>
        </pc:spChg>
        <pc:spChg chg="add del">
          <ac:chgData name="Jonathan Sparshott" userId="be90ed414e241e3d" providerId="LiveId" clId="{CCF5D997-8482-4AD8-8026-B8F01DC6B3DC}" dt="2018-04-17T21:07:58.264" v="1837" actId="26606"/>
          <ac:spMkLst>
            <pc:docMk/>
            <pc:sldMk cId="1360455670" sldId="261"/>
            <ac:spMk id="12" creationId="{909FE742-1A27-4AEF-B5F0-F8C383EAB1D7}"/>
          </ac:spMkLst>
        </pc:spChg>
        <pc:picChg chg="del">
          <ac:chgData name="Jonathan Sparshott" userId="be90ed414e241e3d" providerId="LiveId" clId="{CCF5D997-8482-4AD8-8026-B8F01DC6B3DC}" dt="2018-04-17T21:07:37.614" v="1832" actId="478"/>
          <ac:picMkLst>
            <pc:docMk/>
            <pc:sldMk cId="1360455670" sldId="261"/>
            <ac:picMk id="4" creationId="{EA5A5BC5-2861-4880-81C8-2D2E03E80300}"/>
          </ac:picMkLst>
        </pc:picChg>
        <pc:picChg chg="add del mod ord">
          <ac:chgData name="Jonathan Sparshott" userId="be90ed414e241e3d" providerId="LiveId" clId="{CCF5D997-8482-4AD8-8026-B8F01DC6B3DC}" dt="2018-04-17T21:08:28.190" v="1844" actId="478"/>
          <ac:picMkLst>
            <pc:docMk/>
            <pc:sldMk cId="1360455670" sldId="261"/>
            <ac:picMk id="5" creationId="{41D966E0-285B-4BFE-A111-35C85ABA5B84}"/>
          </ac:picMkLst>
        </pc:picChg>
        <pc:picChg chg="add mod">
          <ac:chgData name="Jonathan Sparshott" userId="be90ed414e241e3d" providerId="LiveId" clId="{CCF5D997-8482-4AD8-8026-B8F01DC6B3DC}" dt="2018-04-17T21:08:36.213" v="1846" actId="1076"/>
          <ac:picMkLst>
            <pc:docMk/>
            <pc:sldMk cId="1360455670" sldId="261"/>
            <ac:picMk id="13" creationId="{510D48B4-8F26-4825-A35A-80524CDD9CA0}"/>
          </ac:picMkLst>
        </pc:picChg>
      </pc:sldChg>
      <pc:sldChg chg="addSp delSp modSp add">
        <pc:chgData name="Jonathan Sparshott" userId="be90ed414e241e3d" providerId="LiveId" clId="{CCF5D997-8482-4AD8-8026-B8F01DC6B3DC}" dt="2018-04-17T21:17:11.939" v="2890" actId="27636"/>
        <pc:sldMkLst>
          <pc:docMk/>
          <pc:sldMk cId="1275100179" sldId="262"/>
        </pc:sldMkLst>
        <pc:spChg chg="mod">
          <ac:chgData name="Jonathan Sparshott" userId="be90ed414e241e3d" providerId="LiveId" clId="{CCF5D997-8482-4AD8-8026-B8F01DC6B3DC}" dt="2018-04-17T21:16:47.326" v="2883" actId="26606"/>
          <ac:spMkLst>
            <pc:docMk/>
            <pc:sldMk cId="1275100179" sldId="262"/>
            <ac:spMk id="2" creationId="{E658D3D2-9F0C-40A3-A0EC-874C9B470BB3}"/>
          </ac:spMkLst>
        </pc:spChg>
        <pc:spChg chg="mod">
          <ac:chgData name="Jonathan Sparshott" userId="be90ed414e241e3d" providerId="LiveId" clId="{CCF5D997-8482-4AD8-8026-B8F01DC6B3DC}" dt="2018-04-17T21:17:11.939" v="2890" actId="27636"/>
          <ac:spMkLst>
            <pc:docMk/>
            <pc:sldMk cId="1275100179" sldId="262"/>
            <ac:spMk id="3" creationId="{CC21F13A-18D0-40EF-9831-D5C410DFF7AD}"/>
          </ac:spMkLst>
        </pc:spChg>
        <pc:picChg chg="add mod ord">
          <ac:chgData name="Jonathan Sparshott" userId="be90ed414e241e3d" providerId="LiveId" clId="{CCF5D997-8482-4AD8-8026-B8F01DC6B3DC}" dt="2018-04-17T21:16:59.592" v="2885" actId="208"/>
          <ac:picMkLst>
            <pc:docMk/>
            <pc:sldMk cId="1275100179" sldId="262"/>
            <ac:picMk id="5" creationId="{3D67A44D-7B21-4AB3-A177-3365D7B7AD50}"/>
          </ac:picMkLst>
        </pc:picChg>
        <pc:picChg chg="del">
          <ac:chgData name="Jonathan Sparshott" userId="be90ed414e241e3d" providerId="LiveId" clId="{CCF5D997-8482-4AD8-8026-B8F01DC6B3DC}" dt="2018-04-17T21:16:44.776" v="2881" actId="478"/>
          <ac:picMkLst>
            <pc:docMk/>
            <pc:sldMk cId="1275100179" sldId="262"/>
            <ac:picMk id="13" creationId="{510D48B4-8F26-4825-A35A-80524CDD9CA0}"/>
          </ac:picMkLst>
        </pc:picChg>
      </pc:sldChg>
      <pc:sldChg chg="addSp delSp modSp add">
        <pc:chgData name="Jonathan Sparshott" userId="be90ed414e241e3d" providerId="LiveId" clId="{CCF5D997-8482-4AD8-8026-B8F01DC6B3DC}" dt="2018-04-17T21:25:50.765" v="3574" actId="20577"/>
        <pc:sldMkLst>
          <pc:docMk/>
          <pc:sldMk cId="2955209662" sldId="263"/>
        </pc:sldMkLst>
        <pc:spChg chg="mod">
          <ac:chgData name="Jonathan Sparshott" userId="be90ed414e241e3d" providerId="LiveId" clId="{CCF5D997-8482-4AD8-8026-B8F01DC6B3DC}" dt="2018-04-17T21:19:30.208" v="2902" actId="20577"/>
          <ac:spMkLst>
            <pc:docMk/>
            <pc:sldMk cId="2955209662" sldId="263"/>
            <ac:spMk id="2" creationId="{E658D3D2-9F0C-40A3-A0EC-874C9B470BB3}"/>
          </ac:spMkLst>
        </pc:spChg>
        <pc:spChg chg="mod">
          <ac:chgData name="Jonathan Sparshott" userId="be90ed414e241e3d" providerId="LiveId" clId="{CCF5D997-8482-4AD8-8026-B8F01DC6B3DC}" dt="2018-04-17T21:25:50.765" v="3574" actId="20577"/>
          <ac:spMkLst>
            <pc:docMk/>
            <pc:sldMk cId="2955209662" sldId="263"/>
            <ac:spMk id="3" creationId="{CC21F13A-18D0-40EF-9831-D5C410DFF7AD}"/>
          </ac:spMkLst>
        </pc:spChg>
        <pc:picChg chg="del">
          <ac:chgData name="Jonathan Sparshott" userId="be90ed414e241e3d" providerId="LiveId" clId="{CCF5D997-8482-4AD8-8026-B8F01DC6B3DC}" dt="2018-04-17T21:20:12.393" v="2903" actId="478"/>
          <ac:picMkLst>
            <pc:docMk/>
            <pc:sldMk cId="2955209662" sldId="263"/>
            <ac:picMk id="5" creationId="{3D67A44D-7B21-4AB3-A177-3365D7B7AD50}"/>
          </ac:picMkLst>
        </pc:picChg>
        <pc:picChg chg="add mod ord">
          <ac:chgData name="Jonathan Sparshott" userId="be90ed414e241e3d" providerId="LiveId" clId="{CCF5D997-8482-4AD8-8026-B8F01DC6B3DC}" dt="2018-04-17T21:20:26.690" v="2906" actId="1076"/>
          <ac:picMkLst>
            <pc:docMk/>
            <pc:sldMk cId="2955209662" sldId="263"/>
            <ac:picMk id="6" creationId="{7FF9CB6D-F5B6-48D2-9430-610B43B2052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74C9C-BBC7-42AF-AD48-AEFF3E595A45}" type="doc">
      <dgm:prSet loTypeId="urn:microsoft.com/office/officeart/2005/8/layout/process1" loCatId="process" qsTypeId="urn:microsoft.com/office/officeart/2005/8/quickstyle/3d4" qsCatId="3D" csTypeId="urn:microsoft.com/office/officeart/2005/8/colors/accent1_2" csCatId="accent1" phldr="1"/>
      <dgm:spPr/>
    </dgm:pt>
    <dgm:pt modelId="{7CB0A108-BC03-4595-A2FC-901CACCD0775}">
      <dgm:prSet phldrT="[Text]"/>
      <dgm:spPr/>
      <dgm:t>
        <a:bodyPr/>
        <a:lstStyle/>
        <a:p>
          <a:r>
            <a:rPr lang="en-US" dirty="0" smtClean="0"/>
            <a:t>Dio and Suetonius both tell us when Gaius become Emperor he didn’t take full control of the senate and left the senate to run the empire which meant this rein started of with a healthy relationship between the senate and the emperor  </a:t>
          </a:r>
          <a:endParaRPr lang="en-US" dirty="0"/>
        </a:p>
      </dgm:t>
    </dgm:pt>
    <dgm:pt modelId="{1C03C33E-C6A1-4CC2-9618-3CCACAE659B0}" type="parTrans" cxnId="{04F4B78B-F8C2-430A-9FAE-797655D2C22E}">
      <dgm:prSet/>
      <dgm:spPr/>
      <dgm:t>
        <a:bodyPr/>
        <a:lstStyle/>
        <a:p>
          <a:endParaRPr lang="en-US"/>
        </a:p>
      </dgm:t>
    </dgm:pt>
    <dgm:pt modelId="{CF0114AA-8E6D-4FBD-88C7-58C37AE89443}" type="sibTrans" cxnId="{04F4B78B-F8C2-430A-9FAE-797655D2C22E}">
      <dgm:prSet/>
      <dgm:spPr/>
      <dgm:t>
        <a:bodyPr/>
        <a:lstStyle/>
        <a:p>
          <a:endParaRPr lang="en-US"/>
        </a:p>
      </dgm:t>
    </dgm:pt>
    <dgm:pt modelId="{2D0157B9-C88A-43EB-9F2C-CCAFFDCFE3DD}">
      <dgm:prSet phldrT="[Text]"/>
      <dgm:spPr/>
      <dgm:t>
        <a:bodyPr/>
        <a:lstStyle/>
        <a:p>
          <a:r>
            <a:rPr lang="en-US" dirty="0" smtClean="0"/>
            <a:t>According to Dio Tiberius told Gaius not to trust the senate and as time when on he began to distrust the </a:t>
          </a:r>
          <a:r>
            <a:rPr lang="en-US" dirty="0" err="1" smtClean="0"/>
            <a:t>senta</a:t>
          </a:r>
          <a:r>
            <a:rPr lang="en-US" dirty="0" smtClean="0"/>
            <a:t> as he saw them as corrupt and useless. This begins to cause a break down in relations between the two </a:t>
          </a:r>
          <a:endParaRPr lang="en-US" dirty="0"/>
        </a:p>
      </dgm:t>
    </dgm:pt>
    <dgm:pt modelId="{15CEB3DE-FC9F-4072-8E20-A5BCF0EE3DE3}" type="parTrans" cxnId="{2B9CCACC-A8A7-4A59-9415-3D683F941AED}">
      <dgm:prSet/>
      <dgm:spPr/>
      <dgm:t>
        <a:bodyPr/>
        <a:lstStyle/>
        <a:p>
          <a:endParaRPr lang="en-US"/>
        </a:p>
      </dgm:t>
    </dgm:pt>
    <dgm:pt modelId="{D65244A1-27BF-4C9F-88F6-884794AEB9D9}" type="sibTrans" cxnId="{2B9CCACC-A8A7-4A59-9415-3D683F941AED}">
      <dgm:prSet/>
      <dgm:spPr/>
      <dgm:t>
        <a:bodyPr/>
        <a:lstStyle/>
        <a:p>
          <a:endParaRPr lang="en-US"/>
        </a:p>
      </dgm:t>
    </dgm:pt>
    <dgm:pt modelId="{EF3D3C7F-CD58-4E73-B85C-C76F2531F5C1}">
      <dgm:prSet phldrT="[Text]"/>
      <dgm:spPr/>
      <dgm:t>
        <a:bodyPr/>
        <a:lstStyle/>
        <a:p>
          <a:r>
            <a:rPr lang="en-US" dirty="0" smtClean="0"/>
            <a:t>He gave a speech to the senate where he reintroduce the treason trail so he could install an atmosphere of fear. The senate were a sycophantic body under Gaius and did not oppose the treason trial and instead began thanking him for not killing them.</a:t>
          </a:r>
          <a:endParaRPr lang="en-US" dirty="0"/>
        </a:p>
      </dgm:t>
    </dgm:pt>
    <dgm:pt modelId="{E0EE4EAB-7960-41EB-AABF-65754725BD10}" type="parTrans" cxnId="{AFD18DDE-B2D9-42BD-9B8A-5761297E73BF}">
      <dgm:prSet/>
      <dgm:spPr/>
      <dgm:t>
        <a:bodyPr/>
        <a:lstStyle/>
        <a:p>
          <a:endParaRPr lang="en-US"/>
        </a:p>
      </dgm:t>
    </dgm:pt>
    <dgm:pt modelId="{76B6D6B2-B90D-4A0A-91FA-43E5579E6461}" type="sibTrans" cxnId="{AFD18DDE-B2D9-42BD-9B8A-5761297E73BF}">
      <dgm:prSet/>
      <dgm:spPr/>
      <dgm:t>
        <a:bodyPr/>
        <a:lstStyle/>
        <a:p>
          <a:endParaRPr lang="en-US"/>
        </a:p>
      </dgm:t>
    </dgm:pt>
    <dgm:pt modelId="{66F10780-45F6-4992-8390-6F797D608EA8}">
      <dgm:prSet phldrT="[Text]"/>
      <dgm:spPr/>
      <dgm:t>
        <a:bodyPr/>
        <a:lstStyle/>
        <a:p>
          <a:r>
            <a:rPr lang="en-US" dirty="0" smtClean="0"/>
            <a:t>The senate began rewarding Gaius for his clemency by offering annual scarifies, erecting statues of him on the Capitoline hill and awarding him triumphs which shows the fear had created a good relationship between the senate and Gaius  </a:t>
          </a:r>
          <a:endParaRPr lang="en-US" dirty="0"/>
        </a:p>
      </dgm:t>
    </dgm:pt>
    <dgm:pt modelId="{9036A75A-729D-4C47-ADCA-EAA9479A9FE2}" type="parTrans" cxnId="{09E0BAB9-2850-406C-AF79-36477AAFCF55}">
      <dgm:prSet/>
      <dgm:spPr/>
      <dgm:t>
        <a:bodyPr/>
        <a:lstStyle/>
        <a:p>
          <a:endParaRPr lang="en-US"/>
        </a:p>
      </dgm:t>
    </dgm:pt>
    <dgm:pt modelId="{1C246E00-499E-4E22-89D8-7AE706E0D584}" type="sibTrans" cxnId="{09E0BAB9-2850-406C-AF79-36477AAFCF55}">
      <dgm:prSet/>
      <dgm:spPr/>
      <dgm:t>
        <a:bodyPr/>
        <a:lstStyle/>
        <a:p>
          <a:endParaRPr lang="en-US"/>
        </a:p>
      </dgm:t>
    </dgm:pt>
    <dgm:pt modelId="{24A9FD3A-99C3-4F17-8A51-D5BB01C13237}" type="pres">
      <dgm:prSet presAssocID="{2D874C9C-BBC7-42AF-AD48-AEFF3E595A45}" presName="Name0" presStyleCnt="0">
        <dgm:presLayoutVars>
          <dgm:dir/>
          <dgm:resizeHandles val="exact"/>
        </dgm:presLayoutVars>
      </dgm:prSet>
      <dgm:spPr/>
    </dgm:pt>
    <dgm:pt modelId="{5DE79A48-5A42-4D8C-93B8-5B208D5A7A52}" type="pres">
      <dgm:prSet presAssocID="{7CB0A108-BC03-4595-A2FC-901CACCD0775}" presName="node" presStyleLbl="node1" presStyleIdx="0" presStyleCnt="4">
        <dgm:presLayoutVars>
          <dgm:bulletEnabled val="1"/>
        </dgm:presLayoutVars>
      </dgm:prSet>
      <dgm:spPr/>
      <dgm:t>
        <a:bodyPr/>
        <a:lstStyle/>
        <a:p>
          <a:endParaRPr lang="en-US"/>
        </a:p>
      </dgm:t>
    </dgm:pt>
    <dgm:pt modelId="{FCC3C297-686E-48EB-AFDE-E12EAB36C981}" type="pres">
      <dgm:prSet presAssocID="{CF0114AA-8E6D-4FBD-88C7-58C37AE89443}" presName="sibTrans" presStyleLbl="sibTrans2D1" presStyleIdx="0" presStyleCnt="3"/>
      <dgm:spPr/>
      <dgm:t>
        <a:bodyPr/>
        <a:lstStyle/>
        <a:p>
          <a:endParaRPr lang="en-US"/>
        </a:p>
      </dgm:t>
    </dgm:pt>
    <dgm:pt modelId="{E4AA1786-9CE2-4FBC-A2DD-BFB039DB6783}" type="pres">
      <dgm:prSet presAssocID="{CF0114AA-8E6D-4FBD-88C7-58C37AE89443}" presName="connectorText" presStyleLbl="sibTrans2D1" presStyleIdx="0" presStyleCnt="3"/>
      <dgm:spPr/>
      <dgm:t>
        <a:bodyPr/>
        <a:lstStyle/>
        <a:p>
          <a:endParaRPr lang="en-US"/>
        </a:p>
      </dgm:t>
    </dgm:pt>
    <dgm:pt modelId="{E6AA9CDD-69D7-4C6D-A489-1A49817BBDDD}" type="pres">
      <dgm:prSet presAssocID="{2D0157B9-C88A-43EB-9F2C-CCAFFDCFE3DD}" presName="node" presStyleLbl="node1" presStyleIdx="1" presStyleCnt="4">
        <dgm:presLayoutVars>
          <dgm:bulletEnabled val="1"/>
        </dgm:presLayoutVars>
      </dgm:prSet>
      <dgm:spPr/>
      <dgm:t>
        <a:bodyPr/>
        <a:lstStyle/>
        <a:p>
          <a:endParaRPr lang="en-US"/>
        </a:p>
      </dgm:t>
    </dgm:pt>
    <dgm:pt modelId="{1A3065E5-5DFE-4439-88AC-41F16FB36D54}" type="pres">
      <dgm:prSet presAssocID="{D65244A1-27BF-4C9F-88F6-884794AEB9D9}" presName="sibTrans" presStyleLbl="sibTrans2D1" presStyleIdx="1" presStyleCnt="3"/>
      <dgm:spPr/>
      <dgm:t>
        <a:bodyPr/>
        <a:lstStyle/>
        <a:p>
          <a:endParaRPr lang="en-US"/>
        </a:p>
      </dgm:t>
    </dgm:pt>
    <dgm:pt modelId="{BCBBDB6F-6CAE-4EDA-A137-FD4CE6A67AA7}" type="pres">
      <dgm:prSet presAssocID="{D65244A1-27BF-4C9F-88F6-884794AEB9D9}" presName="connectorText" presStyleLbl="sibTrans2D1" presStyleIdx="1" presStyleCnt="3"/>
      <dgm:spPr/>
      <dgm:t>
        <a:bodyPr/>
        <a:lstStyle/>
        <a:p>
          <a:endParaRPr lang="en-US"/>
        </a:p>
      </dgm:t>
    </dgm:pt>
    <dgm:pt modelId="{FC47C76B-CFD0-48B2-AF39-48D147E8912A}" type="pres">
      <dgm:prSet presAssocID="{EF3D3C7F-CD58-4E73-B85C-C76F2531F5C1}" presName="node" presStyleLbl="node1" presStyleIdx="2" presStyleCnt="4">
        <dgm:presLayoutVars>
          <dgm:bulletEnabled val="1"/>
        </dgm:presLayoutVars>
      </dgm:prSet>
      <dgm:spPr/>
      <dgm:t>
        <a:bodyPr/>
        <a:lstStyle/>
        <a:p>
          <a:endParaRPr lang="en-US"/>
        </a:p>
      </dgm:t>
    </dgm:pt>
    <dgm:pt modelId="{BC4B0C0D-6DAD-41EF-9B48-543F8CF7C0F7}" type="pres">
      <dgm:prSet presAssocID="{76B6D6B2-B90D-4A0A-91FA-43E5579E6461}" presName="sibTrans" presStyleLbl="sibTrans2D1" presStyleIdx="2" presStyleCnt="3"/>
      <dgm:spPr/>
      <dgm:t>
        <a:bodyPr/>
        <a:lstStyle/>
        <a:p>
          <a:endParaRPr lang="en-US"/>
        </a:p>
      </dgm:t>
    </dgm:pt>
    <dgm:pt modelId="{55674D42-5D4A-48F2-BCB8-7AC71B56DD6E}" type="pres">
      <dgm:prSet presAssocID="{76B6D6B2-B90D-4A0A-91FA-43E5579E6461}" presName="connectorText" presStyleLbl="sibTrans2D1" presStyleIdx="2" presStyleCnt="3"/>
      <dgm:spPr/>
      <dgm:t>
        <a:bodyPr/>
        <a:lstStyle/>
        <a:p>
          <a:endParaRPr lang="en-US"/>
        </a:p>
      </dgm:t>
    </dgm:pt>
    <dgm:pt modelId="{98E39AC2-7A7F-46B0-80A3-A85A3D1F698B}" type="pres">
      <dgm:prSet presAssocID="{66F10780-45F6-4992-8390-6F797D608EA8}" presName="node" presStyleLbl="node1" presStyleIdx="3" presStyleCnt="4">
        <dgm:presLayoutVars>
          <dgm:bulletEnabled val="1"/>
        </dgm:presLayoutVars>
      </dgm:prSet>
      <dgm:spPr/>
      <dgm:t>
        <a:bodyPr/>
        <a:lstStyle/>
        <a:p>
          <a:endParaRPr lang="en-US"/>
        </a:p>
      </dgm:t>
    </dgm:pt>
  </dgm:ptLst>
  <dgm:cxnLst>
    <dgm:cxn modelId="{3CB221DF-27A0-42A0-9D53-F6C72307CCD8}" type="presOf" srcId="{2D0157B9-C88A-43EB-9F2C-CCAFFDCFE3DD}" destId="{E6AA9CDD-69D7-4C6D-A489-1A49817BBDDD}" srcOrd="0" destOrd="0" presId="urn:microsoft.com/office/officeart/2005/8/layout/process1"/>
    <dgm:cxn modelId="{0E09A4A1-2C16-49CE-8919-D471420D16DA}" type="presOf" srcId="{CF0114AA-8E6D-4FBD-88C7-58C37AE89443}" destId="{FCC3C297-686E-48EB-AFDE-E12EAB36C981}" srcOrd="0" destOrd="0" presId="urn:microsoft.com/office/officeart/2005/8/layout/process1"/>
    <dgm:cxn modelId="{AB3F1F78-5A73-42E7-9B63-36BE907A501C}" type="presOf" srcId="{2D874C9C-BBC7-42AF-AD48-AEFF3E595A45}" destId="{24A9FD3A-99C3-4F17-8A51-D5BB01C13237}" srcOrd="0" destOrd="0" presId="urn:microsoft.com/office/officeart/2005/8/layout/process1"/>
    <dgm:cxn modelId="{C8C480E6-2B37-4946-974F-2E9522E4C17E}" type="presOf" srcId="{D65244A1-27BF-4C9F-88F6-884794AEB9D9}" destId="{1A3065E5-5DFE-4439-88AC-41F16FB36D54}" srcOrd="0" destOrd="0" presId="urn:microsoft.com/office/officeart/2005/8/layout/process1"/>
    <dgm:cxn modelId="{AFD18DDE-B2D9-42BD-9B8A-5761297E73BF}" srcId="{2D874C9C-BBC7-42AF-AD48-AEFF3E595A45}" destId="{EF3D3C7F-CD58-4E73-B85C-C76F2531F5C1}" srcOrd="2" destOrd="0" parTransId="{E0EE4EAB-7960-41EB-AABF-65754725BD10}" sibTransId="{76B6D6B2-B90D-4A0A-91FA-43E5579E6461}"/>
    <dgm:cxn modelId="{FD153D96-FA25-499B-8191-51B0A64FCFFA}" type="presOf" srcId="{D65244A1-27BF-4C9F-88F6-884794AEB9D9}" destId="{BCBBDB6F-6CAE-4EDA-A137-FD4CE6A67AA7}" srcOrd="1" destOrd="0" presId="urn:microsoft.com/office/officeart/2005/8/layout/process1"/>
    <dgm:cxn modelId="{04F4B78B-F8C2-430A-9FAE-797655D2C22E}" srcId="{2D874C9C-BBC7-42AF-AD48-AEFF3E595A45}" destId="{7CB0A108-BC03-4595-A2FC-901CACCD0775}" srcOrd="0" destOrd="0" parTransId="{1C03C33E-C6A1-4CC2-9618-3CCACAE659B0}" sibTransId="{CF0114AA-8E6D-4FBD-88C7-58C37AE89443}"/>
    <dgm:cxn modelId="{71B5A165-793F-4613-BF47-C25A7F42B004}" type="presOf" srcId="{7CB0A108-BC03-4595-A2FC-901CACCD0775}" destId="{5DE79A48-5A42-4D8C-93B8-5B208D5A7A52}" srcOrd="0" destOrd="0" presId="urn:microsoft.com/office/officeart/2005/8/layout/process1"/>
    <dgm:cxn modelId="{A3EA2EBF-4A02-4ED5-AD74-C9AC03049DA9}" type="presOf" srcId="{76B6D6B2-B90D-4A0A-91FA-43E5579E6461}" destId="{BC4B0C0D-6DAD-41EF-9B48-543F8CF7C0F7}" srcOrd="0" destOrd="0" presId="urn:microsoft.com/office/officeart/2005/8/layout/process1"/>
    <dgm:cxn modelId="{234B970E-EF58-43BB-9650-044CE4B85ECB}" type="presOf" srcId="{CF0114AA-8E6D-4FBD-88C7-58C37AE89443}" destId="{E4AA1786-9CE2-4FBC-A2DD-BFB039DB6783}" srcOrd="1" destOrd="0" presId="urn:microsoft.com/office/officeart/2005/8/layout/process1"/>
    <dgm:cxn modelId="{09E0BAB9-2850-406C-AF79-36477AAFCF55}" srcId="{2D874C9C-BBC7-42AF-AD48-AEFF3E595A45}" destId="{66F10780-45F6-4992-8390-6F797D608EA8}" srcOrd="3" destOrd="0" parTransId="{9036A75A-729D-4C47-ADCA-EAA9479A9FE2}" sibTransId="{1C246E00-499E-4E22-89D8-7AE706E0D584}"/>
    <dgm:cxn modelId="{E1B527F3-D918-422D-93ED-F451A9BA8F26}" type="presOf" srcId="{76B6D6B2-B90D-4A0A-91FA-43E5579E6461}" destId="{55674D42-5D4A-48F2-BCB8-7AC71B56DD6E}" srcOrd="1" destOrd="0" presId="urn:microsoft.com/office/officeart/2005/8/layout/process1"/>
    <dgm:cxn modelId="{70B7DD52-3078-4948-9BF1-C617EFE22A14}" type="presOf" srcId="{EF3D3C7F-CD58-4E73-B85C-C76F2531F5C1}" destId="{FC47C76B-CFD0-48B2-AF39-48D147E8912A}" srcOrd="0" destOrd="0" presId="urn:microsoft.com/office/officeart/2005/8/layout/process1"/>
    <dgm:cxn modelId="{D0BC1FEC-E612-4B1E-9414-6EB3DDA191D5}" type="presOf" srcId="{66F10780-45F6-4992-8390-6F797D608EA8}" destId="{98E39AC2-7A7F-46B0-80A3-A85A3D1F698B}" srcOrd="0" destOrd="0" presId="urn:microsoft.com/office/officeart/2005/8/layout/process1"/>
    <dgm:cxn modelId="{2B9CCACC-A8A7-4A59-9415-3D683F941AED}" srcId="{2D874C9C-BBC7-42AF-AD48-AEFF3E595A45}" destId="{2D0157B9-C88A-43EB-9F2C-CCAFFDCFE3DD}" srcOrd="1" destOrd="0" parTransId="{15CEB3DE-FC9F-4072-8E20-A5BCF0EE3DE3}" sibTransId="{D65244A1-27BF-4C9F-88F6-884794AEB9D9}"/>
    <dgm:cxn modelId="{40F15F66-A0A4-4412-9F7A-F7AF5DE49FEE}" type="presParOf" srcId="{24A9FD3A-99C3-4F17-8A51-D5BB01C13237}" destId="{5DE79A48-5A42-4D8C-93B8-5B208D5A7A52}" srcOrd="0" destOrd="0" presId="urn:microsoft.com/office/officeart/2005/8/layout/process1"/>
    <dgm:cxn modelId="{75B5198C-DC68-4DF3-96CC-952266D70651}" type="presParOf" srcId="{24A9FD3A-99C3-4F17-8A51-D5BB01C13237}" destId="{FCC3C297-686E-48EB-AFDE-E12EAB36C981}" srcOrd="1" destOrd="0" presId="urn:microsoft.com/office/officeart/2005/8/layout/process1"/>
    <dgm:cxn modelId="{CAEA1C38-8CE7-4728-8092-D06F60BD880E}" type="presParOf" srcId="{FCC3C297-686E-48EB-AFDE-E12EAB36C981}" destId="{E4AA1786-9CE2-4FBC-A2DD-BFB039DB6783}" srcOrd="0" destOrd="0" presId="urn:microsoft.com/office/officeart/2005/8/layout/process1"/>
    <dgm:cxn modelId="{CACD8F8D-99DF-479E-8FF7-B951E77C5B82}" type="presParOf" srcId="{24A9FD3A-99C3-4F17-8A51-D5BB01C13237}" destId="{E6AA9CDD-69D7-4C6D-A489-1A49817BBDDD}" srcOrd="2" destOrd="0" presId="urn:microsoft.com/office/officeart/2005/8/layout/process1"/>
    <dgm:cxn modelId="{AE69DD78-9EFE-446C-A4E0-B211CE9FE253}" type="presParOf" srcId="{24A9FD3A-99C3-4F17-8A51-D5BB01C13237}" destId="{1A3065E5-5DFE-4439-88AC-41F16FB36D54}" srcOrd="3" destOrd="0" presId="urn:microsoft.com/office/officeart/2005/8/layout/process1"/>
    <dgm:cxn modelId="{87087A5E-5FA8-4210-8C94-98978AD5A38F}" type="presParOf" srcId="{1A3065E5-5DFE-4439-88AC-41F16FB36D54}" destId="{BCBBDB6F-6CAE-4EDA-A137-FD4CE6A67AA7}" srcOrd="0" destOrd="0" presId="urn:microsoft.com/office/officeart/2005/8/layout/process1"/>
    <dgm:cxn modelId="{52182ABC-3017-4003-A646-D20A9ED9ABE6}" type="presParOf" srcId="{24A9FD3A-99C3-4F17-8A51-D5BB01C13237}" destId="{FC47C76B-CFD0-48B2-AF39-48D147E8912A}" srcOrd="4" destOrd="0" presId="urn:microsoft.com/office/officeart/2005/8/layout/process1"/>
    <dgm:cxn modelId="{558496E2-17F8-4BC6-AA4F-344C3E2D9657}" type="presParOf" srcId="{24A9FD3A-99C3-4F17-8A51-D5BB01C13237}" destId="{BC4B0C0D-6DAD-41EF-9B48-543F8CF7C0F7}" srcOrd="5" destOrd="0" presId="urn:microsoft.com/office/officeart/2005/8/layout/process1"/>
    <dgm:cxn modelId="{770E82E0-7785-4A8E-B32C-A90298A4B675}" type="presParOf" srcId="{BC4B0C0D-6DAD-41EF-9B48-543F8CF7C0F7}" destId="{55674D42-5D4A-48F2-BCB8-7AC71B56DD6E}" srcOrd="0" destOrd="0" presId="urn:microsoft.com/office/officeart/2005/8/layout/process1"/>
    <dgm:cxn modelId="{6C18CD7C-9535-4218-8650-04EE3139B09D}" type="presParOf" srcId="{24A9FD3A-99C3-4F17-8A51-D5BB01C13237}" destId="{98E39AC2-7A7F-46B0-80A3-A85A3D1F698B}"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D1B7C8-568A-4C90-BBBE-491F778AA655}" type="doc">
      <dgm:prSet loTypeId="urn:microsoft.com/office/officeart/2009/3/layout/OpposingIdeas" loCatId="relationship" qsTypeId="urn:microsoft.com/office/officeart/2005/8/quickstyle/simple5" qsCatId="simple" csTypeId="urn:microsoft.com/office/officeart/2005/8/colors/accent1_2" csCatId="accent1" phldr="1"/>
      <dgm:spPr/>
      <dgm:t>
        <a:bodyPr/>
        <a:lstStyle/>
        <a:p>
          <a:endParaRPr lang="en-US"/>
        </a:p>
      </dgm:t>
    </dgm:pt>
    <dgm:pt modelId="{4B3944BF-775D-4964-AE1C-FE2048AA76C7}">
      <dgm:prSet phldrT="[Text]"/>
      <dgm:spPr/>
      <dgm:t>
        <a:bodyPr/>
        <a:lstStyle/>
        <a:p>
          <a:r>
            <a:rPr lang="en-US" dirty="0" smtClean="0"/>
            <a:t>DIO account </a:t>
          </a:r>
          <a:endParaRPr lang="en-US" dirty="0"/>
        </a:p>
      </dgm:t>
    </dgm:pt>
    <dgm:pt modelId="{C34003CA-C0B2-49E8-94EC-C5563EDD0728}" type="parTrans" cxnId="{8D0ED5E8-C8A9-417F-8D02-C95DC9C3AF58}">
      <dgm:prSet/>
      <dgm:spPr/>
      <dgm:t>
        <a:bodyPr/>
        <a:lstStyle/>
        <a:p>
          <a:endParaRPr lang="en-US"/>
        </a:p>
      </dgm:t>
    </dgm:pt>
    <dgm:pt modelId="{003EE2F9-26A7-48C9-B412-63546767EBDD}" type="sibTrans" cxnId="{8D0ED5E8-C8A9-417F-8D02-C95DC9C3AF58}">
      <dgm:prSet/>
      <dgm:spPr/>
      <dgm:t>
        <a:bodyPr/>
        <a:lstStyle/>
        <a:p>
          <a:endParaRPr lang="en-US"/>
        </a:p>
      </dgm:t>
    </dgm:pt>
    <dgm:pt modelId="{7A8F4115-FB42-413C-AA0A-2A7CB756E323}">
      <dgm:prSet phldrT="[Text]"/>
      <dgm:spPr/>
      <dgm:t>
        <a:bodyPr/>
        <a:lstStyle/>
        <a:p>
          <a:r>
            <a:rPr lang="en-US" dirty="0" smtClean="0"/>
            <a:t>Dio details that Gaius was very nice to the Equestrians as by the time of his accession the roll of equestrians were becoming depleted he stopped this by reveries the list of Equestrians and gave them permission to wear Senatorial dress before magistracies which gave them a huge states boost. Therefore Dio gives the view of a positive relationship between the Equestrians and </a:t>
          </a:r>
          <a:r>
            <a:rPr lang="en-US" dirty="0" err="1" smtClean="0"/>
            <a:t>Gauis</a:t>
          </a:r>
          <a:r>
            <a:rPr lang="en-US" dirty="0" smtClean="0"/>
            <a:t> </a:t>
          </a:r>
          <a:endParaRPr lang="en-US" dirty="0"/>
        </a:p>
      </dgm:t>
    </dgm:pt>
    <dgm:pt modelId="{E979A529-4295-4664-88C1-C4F6B17C29CB}" type="parTrans" cxnId="{B0E3D6BA-527E-4834-93F1-B11D8AF44580}">
      <dgm:prSet/>
      <dgm:spPr/>
      <dgm:t>
        <a:bodyPr/>
        <a:lstStyle/>
        <a:p>
          <a:endParaRPr lang="en-US"/>
        </a:p>
      </dgm:t>
    </dgm:pt>
    <dgm:pt modelId="{306DD95E-77B1-48B6-AF64-D65EEE3A980B}" type="sibTrans" cxnId="{B0E3D6BA-527E-4834-93F1-B11D8AF44580}">
      <dgm:prSet/>
      <dgm:spPr/>
      <dgm:t>
        <a:bodyPr/>
        <a:lstStyle/>
        <a:p>
          <a:endParaRPr lang="en-US"/>
        </a:p>
      </dgm:t>
    </dgm:pt>
    <dgm:pt modelId="{687FE9D2-BDB6-4202-8460-D48AA5C363CF}">
      <dgm:prSet phldrT="[Text]"/>
      <dgm:spPr/>
      <dgm:t>
        <a:bodyPr/>
        <a:lstStyle/>
        <a:p>
          <a:r>
            <a:rPr lang="en-US" dirty="0" smtClean="0"/>
            <a:t>Suetonius </a:t>
          </a:r>
          <a:endParaRPr lang="en-US" dirty="0"/>
        </a:p>
      </dgm:t>
    </dgm:pt>
    <dgm:pt modelId="{04EDC8E5-E37B-418A-AF3A-B990A6A98E27}" type="parTrans" cxnId="{360D4C2D-E82E-4C14-B2A3-49AD5DCED369}">
      <dgm:prSet/>
      <dgm:spPr/>
      <dgm:t>
        <a:bodyPr/>
        <a:lstStyle/>
        <a:p>
          <a:endParaRPr lang="en-US"/>
        </a:p>
      </dgm:t>
    </dgm:pt>
    <dgm:pt modelId="{8C08BA89-3262-4662-8A68-7919205672A0}" type="sibTrans" cxnId="{360D4C2D-E82E-4C14-B2A3-49AD5DCED369}">
      <dgm:prSet/>
      <dgm:spPr/>
      <dgm:t>
        <a:bodyPr/>
        <a:lstStyle/>
        <a:p>
          <a:endParaRPr lang="en-US"/>
        </a:p>
      </dgm:t>
    </dgm:pt>
    <dgm:pt modelId="{33DCC0A8-C77C-4D18-8742-A617D035E2D5}">
      <dgm:prSet phldrT="[Text]"/>
      <dgm:spPr/>
      <dgm:t>
        <a:bodyPr/>
        <a:lstStyle/>
        <a:p>
          <a:r>
            <a:rPr lang="en-US" dirty="0" smtClean="0"/>
            <a:t> Suetonius and Josephus both give the view that Gaius was hostile towards the them. As he saw the Equestrians wasting his time but </a:t>
          </a:r>
          <a:r>
            <a:rPr lang="en-US" dirty="0" err="1" smtClean="0"/>
            <a:t>Suetonuis</a:t>
          </a:r>
          <a:r>
            <a:rPr lang="en-US" dirty="0" smtClean="0"/>
            <a:t> does acknowledge that the list of Equites was revised he still upholds the view of an unhealthy relation between the Equestrians and the emperor </a:t>
          </a:r>
          <a:endParaRPr lang="en-US" dirty="0"/>
        </a:p>
      </dgm:t>
    </dgm:pt>
    <dgm:pt modelId="{7230019F-AC88-4676-9448-4EA75693A090}" type="parTrans" cxnId="{95641D2B-E027-46B4-9939-317642E12EEA}">
      <dgm:prSet/>
      <dgm:spPr/>
      <dgm:t>
        <a:bodyPr/>
        <a:lstStyle/>
        <a:p>
          <a:endParaRPr lang="en-US"/>
        </a:p>
      </dgm:t>
    </dgm:pt>
    <dgm:pt modelId="{FAE216DC-082D-45AE-A0F3-E9EFBF031364}" type="sibTrans" cxnId="{95641D2B-E027-46B4-9939-317642E12EEA}">
      <dgm:prSet/>
      <dgm:spPr/>
      <dgm:t>
        <a:bodyPr/>
        <a:lstStyle/>
        <a:p>
          <a:endParaRPr lang="en-US"/>
        </a:p>
      </dgm:t>
    </dgm:pt>
    <dgm:pt modelId="{7F6B70D2-443B-4F5F-A2D8-8348B3D35863}" type="pres">
      <dgm:prSet presAssocID="{D2D1B7C8-568A-4C90-BBBE-491F778AA655}" presName="Name0" presStyleCnt="0">
        <dgm:presLayoutVars>
          <dgm:chMax val="2"/>
          <dgm:dir/>
          <dgm:animOne val="branch"/>
          <dgm:animLvl val="lvl"/>
          <dgm:resizeHandles val="exact"/>
        </dgm:presLayoutVars>
      </dgm:prSet>
      <dgm:spPr/>
      <dgm:t>
        <a:bodyPr/>
        <a:lstStyle/>
        <a:p>
          <a:endParaRPr lang="en-US"/>
        </a:p>
      </dgm:t>
    </dgm:pt>
    <dgm:pt modelId="{33A1D4AE-81FA-4452-993F-95F79D2FE5C8}" type="pres">
      <dgm:prSet presAssocID="{D2D1B7C8-568A-4C90-BBBE-491F778AA655}" presName="Background" presStyleLbl="node1" presStyleIdx="0" presStyleCnt="1"/>
      <dgm:spPr/>
    </dgm:pt>
    <dgm:pt modelId="{21BA6D29-920E-4D1C-A17F-7FE7A1794EEA}" type="pres">
      <dgm:prSet presAssocID="{D2D1B7C8-568A-4C90-BBBE-491F778AA655}" presName="Divider" presStyleLbl="callout" presStyleIdx="0" presStyleCnt="1"/>
      <dgm:spPr/>
    </dgm:pt>
    <dgm:pt modelId="{304823F5-941C-42D1-976B-A37A533811C6}" type="pres">
      <dgm:prSet presAssocID="{D2D1B7C8-568A-4C90-BBBE-491F778AA655}" presName="ChildText1" presStyleLbl="revTx" presStyleIdx="0" presStyleCnt="0">
        <dgm:presLayoutVars>
          <dgm:chMax val="0"/>
          <dgm:chPref val="0"/>
          <dgm:bulletEnabled val="1"/>
        </dgm:presLayoutVars>
      </dgm:prSet>
      <dgm:spPr/>
      <dgm:t>
        <a:bodyPr/>
        <a:lstStyle/>
        <a:p>
          <a:endParaRPr lang="en-US"/>
        </a:p>
      </dgm:t>
    </dgm:pt>
    <dgm:pt modelId="{69E590AD-AA5A-4909-BC5B-BB2FE341A025}" type="pres">
      <dgm:prSet presAssocID="{D2D1B7C8-568A-4C90-BBBE-491F778AA655}" presName="ChildText2" presStyleLbl="revTx" presStyleIdx="0" presStyleCnt="0">
        <dgm:presLayoutVars>
          <dgm:chMax val="0"/>
          <dgm:chPref val="0"/>
          <dgm:bulletEnabled val="1"/>
        </dgm:presLayoutVars>
      </dgm:prSet>
      <dgm:spPr/>
      <dgm:t>
        <a:bodyPr/>
        <a:lstStyle/>
        <a:p>
          <a:endParaRPr lang="en-US"/>
        </a:p>
      </dgm:t>
    </dgm:pt>
    <dgm:pt modelId="{47731830-1320-4D28-90CB-F31EF81C199C}" type="pres">
      <dgm:prSet presAssocID="{D2D1B7C8-568A-4C90-BBBE-491F778AA655}" presName="ParentText1" presStyleLbl="revTx" presStyleIdx="0" presStyleCnt="0">
        <dgm:presLayoutVars>
          <dgm:chMax val="1"/>
          <dgm:chPref val="1"/>
        </dgm:presLayoutVars>
      </dgm:prSet>
      <dgm:spPr/>
      <dgm:t>
        <a:bodyPr/>
        <a:lstStyle/>
        <a:p>
          <a:endParaRPr lang="en-US"/>
        </a:p>
      </dgm:t>
    </dgm:pt>
    <dgm:pt modelId="{414E68A1-0029-4DD8-8F6C-98B602CA0505}" type="pres">
      <dgm:prSet presAssocID="{D2D1B7C8-568A-4C90-BBBE-491F778AA655}" presName="ParentShape1" presStyleLbl="alignImgPlace1" presStyleIdx="0" presStyleCnt="2">
        <dgm:presLayoutVars/>
      </dgm:prSet>
      <dgm:spPr/>
      <dgm:t>
        <a:bodyPr/>
        <a:lstStyle/>
        <a:p>
          <a:endParaRPr lang="en-US"/>
        </a:p>
      </dgm:t>
    </dgm:pt>
    <dgm:pt modelId="{70CD7E47-0B04-4946-BCA3-2D8D99D33377}" type="pres">
      <dgm:prSet presAssocID="{D2D1B7C8-568A-4C90-BBBE-491F778AA655}" presName="ParentText2" presStyleLbl="revTx" presStyleIdx="0" presStyleCnt="0">
        <dgm:presLayoutVars>
          <dgm:chMax val="1"/>
          <dgm:chPref val="1"/>
        </dgm:presLayoutVars>
      </dgm:prSet>
      <dgm:spPr/>
      <dgm:t>
        <a:bodyPr/>
        <a:lstStyle/>
        <a:p>
          <a:endParaRPr lang="en-US"/>
        </a:p>
      </dgm:t>
    </dgm:pt>
    <dgm:pt modelId="{B43CB532-8B4F-4135-8D30-610801ECF71C}" type="pres">
      <dgm:prSet presAssocID="{D2D1B7C8-568A-4C90-BBBE-491F778AA655}" presName="ParentShape2" presStyleLbl="alignImgPlace1" presStyleIdx="1" presStyleCnt="2">
        <dgm:presLayoutVars/>
      </dgm:prSet>
      <dgm:spPr/>
      <dgm:t>
        <a:bodyPr/>
        <a:lstStyle/>
        <a:p>
          <a:endParaRPr lang="en-US"/>
        </a:p>
      </dgm:t>
    </dgm:pt>
  </dgm:ptLst>
  <dgm:cxnLst>
    <dgm:cxn modelId="{25B3E380-F931-4858-BCFC-CCB8DF0B7516}" type="presOf" srcId="{7A8F4115-FB42-413C-AA0A-2A7CB756E323}" destId="{304823F5-941C-42D1-976B-A37A533811C6}" srcOrd="0" destOrd="0" presId="urn:microsoft.com/office/officeart/2009/3/layout/OpposingIdeas"/>
    <dgm:cxn modelId="{1E7C0F43-CF84-40F1-A459-43CC2D16E991}" type="presOf" srcId="{687FE9D2-BDB6-4202-8460-D48AA5C363CF}" destId="{B43CB532-8B4F-4135-8D30-610801ECF71C}" srcOrd="1" destOrd="0" presId="urn:microsoft.com/office/officeart/2009/3/layout/OpposingIdeas"/>
    <dgm:cxn modelId="{FE808E09-4DA4-4711-B6B4-D3686F767F63}" type="presOf" srcId="{D2D1B7C8-568A-4C90-BBBE-491F778AA655}" destId="{7F6B70D2-443B-4F5F-A2D8-8348B3D35863}" srcOrd="0" destOrd="0" presId="urn:microsoft.com/office/officeart/2009/3/layout/OpposingIdeas"/>
    <dgm:cxn modelId="{1E7BD3AE-3B3D-4E6C-96DC-3DF0E4043F75}" type="presOf" srcId="{687FE9D2-BDB6-4202-8460-D48AA5C363CF}" destId="{70CD7E47-0B04-4946-BCA3-2D8D99D33377}" srcOrd="0" destOrd="0" presId="urn:microsoft.com/office/officeart/2009/3/layout/OpposingIdeas"/>
    <dgm:cxn modelId="{95641D2B-E027-46B4-9939-317642E12EEA}" srcId="{687FE9D2-BDB6-4202-8460-D48AA5C363CF}" destId="{33DCC0A8-C77C-4D18-8742-A617D035E2D5}" srcOrd="0" destOrd="0" parTransId="{7230019F-AC88-4676-9448-4EA75693A090}" sibTransId="{FAE216DC-082D-45AE-A0F3-E9EFBF031364}"/>
    <dgm:cxn modelId="{8D0ED5E8-C8A9-417F-8D02-C95DC9C3AF58}" srcId="{D2D1B7C8-568A-4C90-BBBE-491F778AA655}" destId="{4B3944BF-775D-4964-AE1C-FE2048AA76C7}" srcOrd="0" destOrd="0" parTransId="{C34003CA-C0B2-49E8-94EC-C5563EDD0728}" sibTransId="{003EE2F9-26A7-48C9-B412-63546767EBDD}"/>
    <dgm:cxn modelId="{B0E3D6BA-527E-4834-93F1-B11D8AF44580}" srcId="{4B3944BF-775D-4964-AE1C-FE2048AA76C7}" destId="{7A8F4115-FB42-413C-AA0A-2A7CB756E323}" srcOrd="0" destOrd="0" parTransId="{E979A529-4295-4664-88C1-C4F6B17C29CB}" sibTransId="{306DD95E-77B1-48B6-AF64-D65EEE3A980B}"/>
    <dgm:cxn modelId="{9D42F221-577E-473C-A09E-6DD4CD703457}" type="presOf" srcId="{4B3944BF-775D-4964-AE1C-FE2048AA76C7}" destId="{414E68A1-0029-4DD8-8F6C-98B602CA0505}" srcOrd="1" destOrd="0" presId="urn:microsoft.com/office/officeart/2009/3/layout/OpposingIdeas"/>
    <dgm:cxn modelId="{A17FC72E-D7CC-426B-ADF9-67AEEB34752A}" type="presOf" srcId="{4B3944BF-775D-4964-AE1C-FE2048AA76C7}" destId="{47731830-1320-4D28-90CB-F31EF81C199C}" srcOrd="0" destOrd="0" presId="urn:microsoft.com/office/officeart/2009/3/layout/OpposingIdeas"/>
    <dgm:cxn modelId="{360D4C2D-E82E-4C14-B2A3-49AD5DCED369}" srcId="{D2D1B7C8-568A-4C90-BBBE-491F778AA655}" destId="{687FE9D2-BDB6-4202-8460-D48AA5C363CF}" srcOrd="1" destOrd="0" parTransId="{04EDC8E5-E37B-418A-AF3A-B990A6A98E27}" sibTransId="{8C08BA89-3262-4662-8A68-7919205672A0}"/>
    <dgm:cxn modelId="{33212BE1-DC0D-420F-8C5B-9554DD5B8704}" type="presOf" srcId="{33DCC0A8-C77C-4D18-8742-A617D035E2D5}" destId="{69E590AD-AA5A-4909-BC5B-BB2FE341A025}" srcOrd="0" destOrd="0" presId="urn:microsoft.com/office/officeart/2009/3/layout/OpposingIdeas"/>
    <dgm:cxn modelId="{19FB8A0D-A67D-47F1-BD7E-73E579830459}" type="presParOf" srcId="{7F6B70D2-443B-4F5F-A2D8-8348B3D35863}" destId="{33A1D4AE-81FA-4452-993F-95F79D2FE5C8}" srcOrd="0" destOrd="0" presId="urn:microsoft.com/office/officeart/2009/3/layout/OpposingIdeas"/>
    <dgm:cxn modelId="{7ECD1DF3-578F-4195-96F8-60CB27928985}" type="presParOf" srcId="{7F6B70D2-443B-4F5F-A2D8-8348B3D35863}" destId="{21BA6D29-920E-4D1C-A17F-7FE7A1794EEA}" srcOrd="1" destOrd="0" presId="urn:microsoft.com/office/officeart/2009/3/layout/OpposingIdeas"/>
    <dgm:cxn modelId="{33F99A8A-69F7-4057-9C95-C8B2849E70BD}" type="presParOf" srcId="{7F6B70D2-443B-4F5F-A2D8-8348B3D35863}" destId="{304823F5-941C-42D1-976B-A37A533811C6}" srcOrd="2" destOrd="0" presId="urn:microsoft.com/office/officeart/2009/3/layout/OpposingIdeas"/>
    <dgm:cxn modelId="{4E67E0D1-73BC-4F17-B5AD-75FE46F74C40}" type="presParOf" srcId="{7F6B70D2-443B-4F5F-A2D8-8348B3D35863}" destId="{69E590AD-AA5A-4909-BC5B-BB2FE341A025}" srcOrd="3" destOrd="0" presId="urn:microsoft.com/office/officeart/2009/3/layout/OpposingIdeas"/>
    <dgm:cxn modelId="{8043104F-33F3-4B78-8068-2BD21B052BB8}" type="presParOf" srcId="{7F6B70D2-443B-4F5F-A2D8-8348B3D35863}" destId="{47731830-1320-4D28-90CB-F31EF81C199C}" srcOrd="4" destOrd="0" presId="urn:microsoft.com/office/officeart/2009/3/layout/OpposingIdeas"/>
    <dgm:cxn modelId="{C3726240-059B-481F-A691-E92A7B45FDAE}" type="presParOf" srcId="{7F6B70D2-443B-4F5F-A2D8-8348B3D35863}" destId="{414E68A1-0029-4DD8-8F6C-98B602CA0505}" srcOrd="5" destOrd="0" presId="urn:microsoft.com/office/officeart/2009/3/layout/OpposingIdeas"/>
    <dgm:cxn modelId="{D4FD3FBD-8D26-452A-9DDD-3EBF56B045AD}" type="presParOf" srcId="{7F6B70D2-443B-4F5F-A2D8-8348B3D35863}" destId="{70CD7E47-0B04-4946-BCA3-2D8D99D33377}" srcOrd="6" destOrd="0" presId="urn:microsoft.com/office/officeart/2009/3/layout/OpposingIdeas"/>
    <dgm:cxn modelId="{5734C18B-AA2D-4FFC-B05D-ABFC594C1125}" type="presParOf" srcId="{7F6B70D2-443B-4F5F-A2D8-8348B3D35863}" destId="{B43CB532-8B4F-4135-8D30-610801ECF71C}"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1D0572-8855-43CD-A5CB-08D72751693E}" type="doc">
      <dgm:prSet loTypeId="urn:microsoft.com/office/officeart/2005/8/layout/radial5" loCatId="cycle" qsTypeId="urn:microsoft.com/office/officeart/2005/8/quickstyle/simple3" qsCatId="simple" csTypeId="urn:microsoft.com/office/officeart/2005/8/colors/accent1_2" csCatId="accent1" phldr="1"/>
      <dgm:spPr/>
      <dgm:t>
        <a:bodyPr/>
        <a:lstStyle/>
        <a:p>
          <a:endParaRPr lang="en-US"/>
        </a:p>
      </dgm:t>
    </dgm:pt>
    <dgm:pt modelId="{74D331C0-8CD2-45F7-AA2B-D545E3F993AA}">
      <dgm:prSet phldrT="[Text]"/>
      <dgm:spPr/>
      <dgm:t>
        <a:bodyPr/>
        <a:lstStyle/>
        <a:p>
          <a:r>
            <a:rPr lang="en-US" dirty="0" smtClean="0"/>
            <a:t>Plebs </a:t>
          </a:r>
          <a:endParaRPr lang="en-US" dirty="0"/>
        </a:p>
      </dgm:t>
    </dgm:pt>
    <dgm:pt modelId="{AB3801B3-52A9-4BAE-B504-F5F987777B9E}" type="parTrans" cxnId="{45B7FB9D-7EBF-4F24-A710-E55F8145427C}">
      <dgm:prSet/>
      <dgm:spPr/>
      <dgm:t>
        <a:bodyPr/>
        <a:lstStyle/>
        <a:p>
          <a:endParaRPr lang="en-US"/>
        </a:p>
      </dgm:t>
    </dgm:pt>
    <dgm:pt modelId="{48FE4125-CA2E-47E3-93AD-3045B8543C6F}" type="sibTrans" cxnId="{45B7FB9D-7EBF-4F24-A710-E55F8145427C}">
      <dgm:prSet/>
      <dgm:spPr/>
      <dgm:t>
        <a:bodyPr/>
        <a:lstStyle/>
        <a:p>
          <a:endParaRPr lang="en-US"/>
        </a:p>
      </dgm:t>
    </dgm:pt>
    <dgm:pt modelId="{2EEE9915-BE78-4E7A-A9A4-F51DFC7345E4}">
      <dgm:prSet phldrT="[Text]" custT="1"/>
      <dgm:spPr/>
      <dgm:t>
        <a:bodyPr/>
        <a:lstStyle/>
        <a:p>
          <a:r>
            <a:rPr lang="en-US" sz="1050" dirty="0" smtClean="0"/>
            <a:t>Abolished the 0.5% auction tax as he wanted to appeal to the masses of Rome </a:t>
          </a:r>
        </a:p>
      </dgm:t>
    </dgm:pt>
    <dgm:pt modelId="{0D05CCBF-0275-4EB2-85A1-65B9D9A4D429}" type="parTrans" cxnId="{0576C824-CFEC-4262-98AE-CD084779A4B8}">
      <dgm:prSet/>
      <dgm:spPr/>
      <dgm:t>
        <a:bodyPr/>
        <a:lstStyle/>
        <a:p>
          <a:endParaRPr lang="en-US"/>
        </a:p>
      </dgm:t>
    </dgm:pt>
    <dgm:pt modelId="{B14B1B7E-0C44-4388-A883-EE0AA096A44E}" type="sibTrans" cxnId="{0576C824-CFEC-4262-98AE-CD084779A4B8}">
      <dgm:prSet/>
      <dgm:spPr/>
      <dgm:t>
        <a:bodyPr/>
        <a:lstStyle/>
        <a:p>
          <a:endParaRPr lang="en-US"/>
        </a:p>
      </dgm:t>
    </dgm:pt>
    <dgm:pt modelId="{AD782E79-56E5-44EB-943D-7959EF729203}">
      <dgm:prSet phldrT="[Text]" custT="1"/>
      <dgm:spPr/>
      <dgm:t>
        <a:bodyPr/>
        <a:lstStyle/>
        <a:p>
          <a:r>
            <a:rPr lang="en-US" sz="700" dirty="0" smtClean="0"/>
            <a:t>At a public game the plebs desperate requests to him to reduce taxes and grant relief but Gaius could accept this and sent officials into the crowd to arrest who was shouting the loudest and then to immediately kill them in front of the crowd ( from Josephus </a:t>
          </a:r>
          <a:endParaRPr lang="en-US" sz="700" dirty="0"/>
        </a:p>
      </dgm:t>
    </dgm:pt>
    <dgm:pt modelId="{DBE8477B-3CC4-433F-8FAC-1CB696A28220}" type="parTrans" cxnId="{47F6B45A-6CD8-4D8E-BFDE-32ABAA68D659}">
      <dgm:prSet/>
      <dgm:spPr/>
      <dgm:t>
        <a:bodyPr/>
        <a:lstStyle/>
        <a:p>
          <a:endParaRPr lang="en-US"/>
        </a:p>
      </dgm:t>
    </dgm:pt>
    <dgm:pt modelId="{76130D8F-F43E-4030-BE80-2E1B8AE668BD}" type="sibTrans" cxnId="{47F6B45A-6CD8-4D8E-BFDE-32ABAA68D659}">
      <dgm:prSet/>
      <dgm:spPr/>
      <dgm:t>
        <a:bodyPr/>
        <a:lstStyle/>
        <a:p>
          <a:endParaRPr lang="en-US"/>
        </a:p>
      </dgm:t>
    </dgm:pt>
    <dgm:pt modelId="{F8872290-9E48-4F0E-8777-C968B0CCEFEF}">
      <dgm:prSet phldrT="[Text]"/>
      <dgm:spPr/>
      <dgm:t>
        <a:bodyPr/>
        <a:lstStyle/>
        <a:p>
          <a:r>
            <a:rPr lang="en-US" dirty="0" smtClean="0"/>
            <a:t>Suetonius states “used to wish that the whole of Rome people had one single neck, so that he could concentrated all his crimes , spread over so many time and places , into one single stroke on one day </a:t>
          </a:r>
          <a:endParaRPr lang="en-US" dirty="0"/>
        </a:p>
      </dgm:t>
    </dgm:pt>
    <dgm:pt modelId="{A2F8C300-9E76-43AA-8848-BBAE0239D688}" type="parTrans" cxnId="{866823C5-8B9A-4A49-B616-AE93F15D522F}">
      <dgm:prSet/>
      <dgm:spPr/>
      <dgm:t>
        <a:bodyPr/>
        <a:lstStyle/>
        <a:p>
          <a:endParaRPr lang="en-US"/>
        </a:p>
      </dgm:t>
    </dgm:pt>
    <dgm:pt modelId="{E91847B3-3636-4A3A-8BB9-C7C5F171ED66}" type="sibTrans" cxnId="{866823C5-8B9A-4A49-B616-AE93F15D522F}">
      <dgm:prSet/>
      <dgm:spPr/>
      <dgm:t>
        <a:bodyPr/>
        <a:lstStyle/>
        <a:p>
          <a:endParaRPr lang="en-US"/>
        </a:p>
      </dgm:t>
    </dgm:pt>
    <dgm:pt modelId="{A6FFBCF3-5A9B-4BF6-924F-398BF78F7EBC}">
      <dgm:prSet phldrT="[Text]"/>
      <dgm:spPr/>
      <dgm:t>
        <a:bodyPr/>
        <a:lstStyle/>
        <a:p>
          <a:r>
            <a:rPr lang="en-US" dirty="0" smtClean="0"/>
            <a:t>In summary it clear that Gaius clearly tried to appeal to the masses which is shown but the tax cut but after the riot at a public game he sees the plebs as pushing their luck and after this he is harsh to the plebs </a:t>
          </a:r>
          <a:endParaRPr lang="en-US" dirty="0"/>
        </a:p>
      </dgm:t>
    </dgm:pt>
    <dgm:pt modelId="{6E957272-9FB1-4ABB-8A97-B85A0B5AEFD3}" type="parTrans" cxnId="{CCEC1130-5CE9-4F22-AACD-B30571DF48CF}">
      <dgm:prSet/>
      <dgm:spPr/>
      <dgm:t>
        <a:bodyPr/>
        <a:lstStyle/>
        <a:p>
          <a:endParaRPr lang="en-US"/>
        </a:p>
      </dgm:t>
    </dgm:pt>
    <dgm:pt modelId="{28E319A0-E897-4788-B4DE-E1FAC9671CDD}" type="sibTrans" cxnId="{CCEC1130-5CE9-4F22-AACD-B30571DF48CF}">
      <dgm:prSet/>
      <dgm:spPr/>
      <dgm:t>
        <a:bodyPr/>
        <a:lstStyle/>
        <a:p>
          <a:endParaRPr lang="en-US"/>
        </a:p>
      </dgm:t>
    </dgm:pt>
    <dgm:pt modelId="{96FEDD0C-4353-4A20-B9E1-B0CFAE7F8E80}">
      <dgm:prSet phldrT="[Text]" custT="1"/>
      <dgm:spPr/>
      <dgm:t>
        <a:bodyPr/>
        <a:lstStyle/>
        <a:p>
          <a:r>
            <a:rPr lang="en-US" sz="1000" dirty="0" smtClean="0"/>
            <a:t>He held a series of public games which were immensely popular (told to us by Josephus) </a:t>
          </a:r>
        </a:p>
      </dgm:t>
    </dgm:pt>
    <dgm:pt modelId="{C6F06BAC-A1B1-484A-9836-86A2843347E8}" type="parTrans" cxnId="{63252E4C-EF5F-475D-819E-8160A92E288C}">
      <dgm:prSet/>
      <dgm:spPr/>
      <dgm:t>
        <a:bodyPr/>
        <a:lstStyle/>
        <a:p>
          <a:endParaRPr lang="en-US"/>
        </a:p>
      </dgm:t>
    </dgm:pt>
    <dgm:pt modelId="{457726F0-1397-4A4D-9FE9-4063F8F421D3}" type="sibTrans" cxnId="{63252E4C-EF5F-475D-819E-8160A92E288C}">
      <dgm:prSet/>
      <dgm:spPr/>
      <dgm:t>
        <a:bodyPr/>
        <a:lstStyle/>
        <a:p>
          <a:endParaRPr lang="en-US"/>
        </a:p>
      </dgm:t>
    </dgm:pt>
    <dgm:pt modelId="{33824DE8-96DF-4006-BBE0-B2476805957E}">
      <dgm:prSet phldrT="[Text]"/>
      <dgm:spPr/>
      <dgm:t>
        <a:bodyPr/>
        <a:lstStyle/>
        <a:p>
          <a:r>
            <a:rPr lang="en-US" dirty="0" smtClean="0"/>
            <a:t>It’s clear at the beginning of his rein the plebs don’t mind him due to public games but after the treatment and the riot they seem to change their mind and the fact they don’t mourn his death shows the lack of support for him at the end of his rule </a:t>
          </a:r>
          <a:endParaRPr lang="en-US" dirty="0"/>
        </a:p>
      </dgm:t>
    </dgm:pt>
    <dgm:pt modelId="{905287EB-C8D2-428B-9F31-B4A799D78D7E}" type="parTrans" cxnId="{CDE72DF4-FBC2-4238-BB48-2BAA9642D309}">
      <dgm:prSet/>
      <dgm:spPr/>
      <dgm:t>
        <a:bodyPr/>
        <a:lstStyle/>
        <a:p>
          <a:endParaRPr lang="en-US"/>
        </a:p>
      </dgm:t>
    </dgm:pt>
    <dgm:pt modelId="{53C676DA-AE9F-44FA-BB49-703ED90337A9}" type="sibTrans" cxnId="{CDE72DF4-FBC2-4238-BB48-2BAA9642D309}">
      <dgm:prSet/>
      <dgm:spPr/>
      <dgm:t>
        <a:bodyPr/>
        <a:lstStyle/>
        <a:p>
          <a:endParaRPr lang="en-GB"/>
        </a:p>
      </dgm:t>
    </dgm:pt>
    <dgm:pt modelId="{A8F7DC2E-BFE8-468A-8F48-28F9423642EF}" type="pres">
      <dgm:prSet presAssocID="{E11D0572-8855-43CD-A5CB-08D72751693E}" presName="Name0" presStyleCnt="0">
        <dgm:presLayoutVars>
          <dgm:chMax val="1"/>
          <dgm:dir/>
          <dgm:animLvl val="ctr"/>
          <dgm:resizeHandles val="exact"/>
        </dgm:presLayoutVars>
      </dgm:prSet>
      <dgm:spPr/>
      <dgm:t>
        <a:bodyPr/>
        <a:lstStyle/>
        <a:p>
          <a:endParaRPr lang="en-US"/>
        </a:p>
      </dgm:t>
    </dgm:pt>
    <dgm:pt modelId="{C2797909-FD2B-4C7B-AFF0-5ED6EDE1C7BC}" type="pres">
      <dgm:prSet presAssocID="{74D331C0-8CD2-45F7-AA2B-D545E3F993AA}" presName="centerShape" presStyleLbl="node0" presStyleIdx="0" presStyleCnt="1"/>
      <dgm:spPr/>
      <dgm:t>
        <a:bodyPr/>
        <a:lstStyle/>
        <a:p>
          <a:endParaRPr lang="en-US"/>
        </a:p>
      </dgm:t>
    </dgm:pt>
    <dgm:pt modelId="{3EBF65BD-2CE6-4933-BBEE-BB59B9B55497}" type="pres">
      <dgm:prSet presAssocID="{0D05CCBF-0275-4EB2-85A1-65B9D9A4D429}" presName="parTrans" presStyleLbl="sibTrans2D1" presStyleIdx="0" presStyleCnt="6"/>
      <dgm:spPr/>
      <dgm:t>
        <a:bodyPr/>
        <a:lstStyle/>
        <a:p>
          <a:endParaRPr lang="en-US"/>
        </a:p>
      </dgm:t>
    </dgm:pt>
    <dgm:pt modelId="{DE643642-08CC-46FA-BFCE-2788729F5E0C}" type="pres">
      <dgm:prSet presAssocID="{0D05CCBF-0275-4EB2-85A1-65B9D9A4D429}" presName="connectorText" presStyleLbl="sibTrans2D1" presStyleIdx="0" presStyleCnt="6"/>
      <dgm:spPr/>
      <dgm:t>
        <a:bodyPr/>
        <a:lstStyle/>
        <a:p>
          <a:endParaRPr lang="en-US"/>
        </a:p>
      </dgm:t>
    </dgm:pt>
    <dgm:pt modelId="{C402DC8D-BB3E-436C-99C3-C68A7167B03D}" type="pres">
      <dgm:prSet presAssocID="{2EEE9915-BE78-4E7A-A9A4-F51DFC7345E4}" presName="node" presStyleLbl="node1" presStyleIdx="0" presStyleCnt="6">
        <dgm:presLayoutVars>
          <dgm:bulletEnabled val="1"/>
        </dgm:presLayoutVars>
      </dgm:prSet>
      <dgm:spPr/>
      <dgm:t>
        <a:bodyPr/>
        <a:lstStyle/>
        <a:p>
          <a:endParaRPr lang="en-US"/>
        </a:p>
      </dgm:t>
    </dgm:pt>
    <dgm:pt modelId="{83348814-D022-45F7-B2E1-59031AC24507}" type="pres">
      <dgm:prSet presAssocID="{C6F06BAC-A1B1-484A-9836-86A2843347E8}" presName="parTrans" presStyleLbl="sibTrans2D1" presStyleIdx="1" presStyleCnt="6"/>
      <dgm:spPr/>
      <dgm:t>
        <a:bodyPr/>
        <a:lstStyle/>
        <a:p>
          <a:endParaRPr lang="en-US"/>
        </a:p>
      </dgm:t>
    </dgm:pt>
    <dgm:pt modelId="{1CB3B101-4DF4-4ABD-B092-42EF54C2C75A}" type="pres">
      <dgm:prSet presAssocID="{C6F06BAC-A1B1-484A-9836-86A2843347E8}" presName="connectorText" presStyleLbl="sibTrans2D1" presStyleIdx="1" presStyleCnt="6"/>
      <dgm:spPr/>
      <dgm:t>
        <a:bodyPr/>
        <a:lstStyle/>
        <a:p>
          <a:endParaRPr lang="en-US"/>
        </a:p>
      </dgm:t>
    </dgm:pt>
    <dgm:pt modelId="{2C197F98-7E13-4FC2-AF31-E22A0C19E6E9}" type="pres">
      <dgm:prSet presAssocID="{96FEDD0C-4353-4A20-B9E1-B0CFAE7F8E80}" presName="node" presStyleLbl="node1" presStyleIdx="1" presStyleCnt="6" custRadScaleRad="98810" custRadScaleInc="-623">
        <dgm:presLayoutVars>
          <dgm:bulletEnabled val="1"/>
        </dgm:presLayoutVars>
      </dgm:prSet>
      <dgm:spPr/>
      <dgm:t>
        <a:bodyPr/>
        <a:lstStyle/>
        <a:p>
          <a:endParaRPr lang="en-US"/>
        </a:p>
      </dgm:t>
    </dgm:pt>
    <dgm:pt modelId="{0440AE4C-D079-4DDA-8FA9-B1C17AB3DC80}" type="pres">
      <dgm:prSet presAssocID="{DBE8477B-3CC4-433F-8FAC-1CB696A28220}" presName="parTrans" presStyleLbl="sibTrans2D1" presStyleIdx="2" presStyleCnt="6"/>
      <dgm:spPr/>
      <dgm:t>
        <a:bodyPr/>
        <a:lstStyle/>
        <a:p>
          <a:endParaRPr lang="en-US"/>
        </a:p>
      </dgm:t>
    </dgm:pt>
    <dgm:pt modelId="{880AD83D-7AC2-412B-AEDD-98456D9EFF30}" type="pres">
      <dgm:prSet presAssocID="{DBE8477B-3CC4-433F-8FAC-1CB696A28220}" presName="connectorText" presStyleLbl="sibTrans2D1" presStyleIdx="2" presStyleCnt="6"/>
      <dgm:spPr/>
      <dgm:t>
        <a:bodyPr/>
        <a:lstStyle/>
        <a:p>
          <a:endParaRPr lang="en-US"/>
        </a:p>
      </dgm:t>
    </dgm:pt>
    <dgm:pt modelId="{C9C9D30D-CA0B-407D-B2FD-22A115945ADA}" type="pres">
      <dgm:prSet presAssocID="{AD782E79-56E5-44EB-943D-7959EF729203}" presName="node" presStyleLbl="node1" presStyleIdx="2" presStyleCnt="6">
        <dgm:presLayoutVars>
          <dgm:bulletEnabled val="1"/>
        </dgm:presLayoutVars>
      </dgm:prSet>
      <dgm:spPr/>
      <dgm:t>
        <a:bodyPr/>
        <a:lstStyle/>
        <a:p>
          <a:endParaRPr lang="en-US"/>
        </a:p>
      </dgm:t>
    </dgm:pt>
    <dgm:pt modelId="{C3450237-F177-45FE-A528-D0471F96A816}" type="pres">
      <dgm:prSet presAssocID="{A2F8C300-9E76-43AA-8848-BBAE0239D688}" presName="parTrans" presStyleLbl="sibTrans2D1" presStyleIdx="3" presStyleCnt="6"/>
      <dgm:spPr/>
      <dgm:t>
        <a:bodyPr/>
        <a:lstStyle/>
        <a:p>
          <a:endParaRPr lang="en-US"/>
        </a:p>
      </dgm:t>
    </dgm:pt>
    <dgm:pt modelId="{95BD85F7-86E4-4BFD-8F8F-96E628B368BA}" type="pres">
      <dgm:prSet presAssocID="{A2F8C300-9E76-43AA-8848-BBAE0239D688}" presName="connectorText" presStyleLbl="sibTrans2D1" presStyleIdx="3" presStyleCnt="6"/>
      <dgm:spPr/>
      <dgm:t>
        <a:bodyPr/>
        <a:lstStyle/>
        <a:p>
          <a:endParaRPr lang="en-US"/>
        </a:p>
      </dgm:t>
    </dgm:pt>
    <dgm:pt modelId="{652F109C-271D-4E3C-9F91-8C4D841AF303}" type="pres">
      <dgm:prSet presAssocID="{F8872290-9E48-4F0E-8777-C968B0CCEFEF}" presName="node" presStyleLbl="node1" presStyleIdx="3" presStyleCnt="6">
        <dgm:presLayoutVars>
          <dgm:bulletEnabled val="1"/>
        </dgm:presLayoutVars>
      </dgm:prSet>
      <dgm:spPr/>
      <dgm:t>
        <a:bodyPr/>
        <a:lstStyle/>
        <a:p>
          <a:endParaRPr lang="en-US"/>
        </a:p>
      </dgm:t>
    </dgm:pt>
    <dgm:pt modelId="{B4CAB585-09C2-4CB5-B111-D1C71F589B7C}" type="pres">
      <dgm:prSet presAssocID="{6E957272-9FB1-4ABB-8A97-B85A0B5AEFD3}" presName="parTrans" presStyleLbl="sibTrans2D1" presStyleIdx="4" presStyleCnt="6"/>
      <dgm:spPr/>
      <dgm:t>
        <a:bodyPr/>
        <a:lstStyle/>
        <a:p>
          <a:endParaRPr lang="en-US"/>
        </a:p>
      </dgm:t>
    </dgm:pt>
    <dgm:pt modelId="{4202EFFD-7015-4F7D-99B7-B6541A5A4D54}" type="pres">
      <dgm:prSet presAssocID="{6E957272-9FB1-4ABB-8A97-B85A0B5AEFD3}" presName="connectorText" presStyleLbl="sibTrans2D1" presStyleIdx="4" presStyleCnt="6"/>
      <dgm:spPr/>
      <dgm:t>
        <a:bodyPr/>
        <a:lstStyle/>
        <a:p>
          <a:endParaRPr lang="en-US"/>
        </a:p>
      </dgm:t>
    </dgm:pt>
    <dgm:pt modelId="{97FFA376-7966-406F-82DB-CE7820A7B613}" type="pres">
      <dgm:prSet presAssocID="{A6FFBCF3-5A9B-4BF6-924F-398BF78F7EBC}" presName="node" presStyleLbl="node1" presStyleIdx="4" presStyleCnt="6" custRadScaleRad="101065" custRadScaleInc="-1235">
        <dgm:presLayoutVars>
          <dgm:bulletEnabled val="1"/>
        </dgm:presLayoutVars>
      </dgm:prSet>
      <dgm:spPr/>
      <dgm:t>
        <a:bodyPr/>
        <a:lstStyle/>
        <a:p>
          <a:endParaRPr lang="en-US"/>
        </a:p>
      </dgm:t>
    </dgm:pt>
    <dgm:pt modelId="{CCF446E2-E8A7-40AE-BD47-0D5814D46629}" type="pres">
      <dgm:prSet presAssocID="{905287EB-C8D2-428B-9F31-B4A799D78D7E}" presName="parTrans" presStyleLbl="sibTrans2D1" presStyleIdx="5" presStyleCnt="6"/>
      <dgm:spPr/>
      <dgm:t>
        <a:bodyPr/>
        <a:lstStyle/>
        <a:p>
          <a:endParaRPr lang="en-US"/>
        </a:p>
      </dgm:t>
    </dgm:pt>
    <dgm:pt modelId="{183665DC-5A66-4453-8517-FDAAD2F56CF2}" type="pres">
      <dgm:prSet presAssocID="{905287EB-C8D2-428B-9F31-B4A799D78D7E}" presName="connectorText" presStyleLbl="sibTrans2D1" presStyleIdx="5" presStyleCnt="6"/>
      <dgm:spPr/>
      <dgm:t>
        <a:bodyPr/>
        <a:lstStyle/>
        <a:p>
          <a:endParaRPr lang="en-US"/>
        </a:p>
      </dgm:t>
    </dgm:pt>
    <dgm:pt modelId="{2787119A-FD39-4FB7-A96C-B7DA472B5F3F}" type="pres">
      <dgm:prSet presAssocID="{33824DE8-96DF-4006-BBE0-B2476805957E}" presName="node" presStyleLbl="node1" presStyleIdx="5" presStyleCnt="6">
        <dgm:presLayoutVars>
          <dgm:bulletEnabled val="1"/>
        </dgm:presLayoutVars>
      </dgm:prSet>
      <dgm:spPr/>
      <dgm:t>
        <a:bodyPr/>
        <a:lstStyle/>
        <a:p>
          <a:endParaRPr lang="en-US"/>
        </a:p>
      </dgm:t>
    </dgm:pt>
  </dgm:ptLst>
  <dgm:cxnLst>
    <dgm:cxn modelId="{B0F701A4-320A-40C6-9F63-BB42000D01CC}" type="presOf" srcId="{AD782E79-56E5-44EB-943D-7959EF729203}" destId="{C9C9D30D-CA0B-407D-B2FD-22A115945ADA}" srcOrd="0" destOrd="0" presId="urn:microsoft.com/office/officeart/2005/8/layout/radial5"/>
    <dgm:cxn modelId="{6EB9D949-921F-400D-8976-5761E8248F89}" type="presOf" srcId="{74D331C0-8CD2-45F7-AA2B-D545E3F993AA}" destId="{C2797909-FD2B-4C7B-AFF0-5ED6EDE1C7BC}" srcOrd="0" destOrd="0" presId="urn:microsoft.com/office/officeart/2005/8/layout/radial5"/>
    <dgm:cxn modelId="{F74D283F-4842-4B2A-9EA2-4E756A8952BE}" type="presOf" srcId="{A2F8C300-9E76-43AA-8848-BBAE0239D688}" destId="{95BD85F7-86E4-4BFD-8F8F-96E628B368BA}" srcOrd="1" destOrd="0" presId="urn:microsoft.com/office/officeart/2005/8/layout/radial5"/>
    <dgm:cxn modelId="{1436DF6C-3045-44DA-B588-7CF43F357983}" type="presOf" srcId="{2EEE9915-BE78-4E7A-A9A4-F51DFC7345E4}" destId="{C402DC8D-BB3E-436C-99C3-C68A7167B03D}" srcOrd="0" destOrd="0" presId="urn:microsoft.com/office/officeart/2005/8/layout/radial5"/>
    <dgm:cxn modelId="{5CEA8C22-C06E-4C15-8877-9DE8C5FA4D16}" type="presOf" srcId="{33824DE8-96DF-4006-BBE0-B2476805957E}" destId="{2787119A-FD39-4FB7-A96C-B7DA472B5F3F}" srcOrd="0" destOrd="0" presId="urn:microsoft.com/office/officeart/2005/8/layout/radial5"/>
    <dgm:cxn modelId="{45B7FB9D-7EBF-4F24-A710-E55F8145427C}" srcId="{E11D0572-8855-43CD-A5CB-08D72751693E}" destId="{74D331C0-8CD2-45F7-AA2B-D545E3F993AA}" srcOrd="0" destOrd="0" parTransId="{AB3801B3-52A9-4BAE-B504-F5F987777B9E}" sibTransId="{48FE4125-CA2E-47E3-93AD-3045B8543C6F}"/>
    <dgm:cxn modelId="{0737397E-49A4-479D-8D88-ADBB8E29BED7}" type="presOf" srcId="{0D05CCBF-0275-4EB2-85A1-65B9D9A4D429}" destId="{DE643642-08CC-46FA-BFCE-2788729F5E0C}" srcOrd="1" destOrd="0" presId="urn:microsoft.com/office/officeart/2005/8/layout/radial5"/>
    <dgm:cxn modelId="{63252E4C-EF5F-475D-819E-8160A92E288C}" srcId="{74D331C0-8CD2-45F7-AA2B-D545E3F993AA}" destId="{96FEDD0C-4353-4A20-B9E1-B0CFAE7F8E80}" srcOrd="1" destOrd="0" parTransId="{C6F06BAC-A1B1-484A-9836-86A2843347E8}" sibTransId="{457726F0-1397-4A4D-9FE9-4063F8F421D3}"/>
    <dgm:cxn modelId="{724F13F2-F817-4D75-ABC9-7ECA30308B35}" type="presOf" srcId="{96FEDD0C-4353-4A20-B9E1-B0CFAE7F8E80}" destId="{2C197F98-7E13-4FC2-AF31-E22A0C19E6E9}" srcOrd="0" destOrd="0" presId="urn:microsoft.com/office/officeart/2005/8/layout/radial5"/>
    <dgm:cxn modelId="{A9349588-7F70-4CF2-883A-13882DA4832F}" type="presOf" srcId="{6E957272-9FB1-4ABB-8A97-B85A0B5AEFD3}" destId="{4202EFFD-7015-4F7D-99B7-B6541A5A4D54}" srcOrd="1" destOrd="0" presId="urn:microsoft.com/office/officeart/2005/8/layout/radial5"/>
    <dgm:cxn modelId="{55B952BC-F68D-4534-9EAF-3A52EC492A57}" type="presOf" srcId="{A2F8C300-9E76-43AA-8848-BBAE0239D688}" destId="{C3450237-F177-45FE-A528-D0471F96A816}" srcOrd="0" destOrd="0" presId="urn:microsoft.com/office/officeart/2005/8/layout/radial5"/>
    <dgm:cxn modelId="{CCEC1130-5CE9-4F22-AACD-B30571DF48CF}" srcId="{74D331C0-8CD2-45F7-AA2B-D545E3F993AA}" destId="{A6FFBCF3-5A9B-4BF6-924F-398BF78F7EBC}" srcOrd="4" destOrd="0" parTransId="{6E957272-9FB1-4ABB-8A97-B85A0B5AEFD3}" sibTransId="{28E319A0-E897-4788-B4DE-E1FAC9671CDD}"/>
    <dgm:cxn modelId="{4C13399E-05AF-4880-8041-642E139C0A9F}" type="presOf" srcId="{DBE8477B-3CC4-433F-8FAC-1CB696A28220}" destId="{0440AE4C-D079-4DDA-8FA9-B1C17AB3DC80}" srcOrd="0" destOrd="0" presId="urn:microsoft.com/office/officeart/2005/8/layout/radial5"/>
    <dgm:cxn modelId="{2E696187-EDB5-4D54-B5DD-F22D30274A4A}" type="presOf" srcId="{F8872290-9E48-4F0E-8777-C968B0CCEFEF}" destId="{652F109C-271D-4E3C-9F91-8C4D841AF303}" srcOrd="0" destOrd="0" presId="urn:microsoft.com/office/officeart/2005/8/layout/radial5"/>
    <dgm:cxn modelId="{47F6B45A-6CD8-4D8E-BFDE-32ABAA68D659}" srcId="{74D331C0-8CD2-45F7-AA2B-D545E3F993AA}" destId="{AD782E79-56E5-44EB-943D-7959EF729203}" srcOrd="2" destOrd="0" parTransId="{DBE8477B-3CC4-433F-8FAC-1CB696A28220}" sibTransId="{76130D8F-F43E-4030-BE80-2E1B8AE668BD}"/>
    <dgm:cxn modelId="{0576C824-CFEC-4262-98AE-CD084779A4B8}" srcId="{74D331C0-8CD2-45F7-AA2B-D545E3F993AA}" destId="{2EEE9915-BE78-4E7A-A9A4-F51DFC7345E4}" srcOrd="0" destOrd="0" parTransId="{0D05CCBF-0275-4EB2-85A1-65B9D9A4D429}" sibTransId="{B14B1B7E-0C44-4388-A883-EE0AA096A44E}"/>
    <dgm:cxn modelId="{523D385D-41BB-45A8-8844-09BC2A621E2D}" type="presOf" srcId="{A6FFBCF3-5A9B-4BF6-924F-398BF78F7EBC}" destId="{97FFA376-7966-406F-82DB-CE7820A7B613}" srcOrd="0" destOrd="0" presId="urn:microsoft.com/office/officeart/2005/8/layout/radial5"/>
    <dgm:cxn modelId="{BA2A0FD5-2C76-4496-9917-D00CCA3DA5DC}" type="presOf" srcId="{6E957272-9FB1-4ABB-8A97-B85A0B5AEFD3}" destId="{B4CAB585-09C2-4CB5-B111-D1C71F589B7C}" srcOrd="0" destOrd="0" presId="urn:microsoft.com/office/officeart/2005/8/layout/radial5"/>
    <dgm:cxn modelId="{74D0463E-4789-4B07-96E6-AB3F3EC7130E}" type="presOf" srcId="{E11D0572-8855-43CD-A5CB-08D72751693E}" destId="{A8F7DC2E-BFE8-468A-8F48-28F9423642EF}" srcOrd="0" destOrd="0" presId="urn:microsoft.com/office/officeart/2005/8/layout/radial5"/>
    <dgm:cxn modelId="{3BB291A3-3953-4C72-B843-7922D70FF0D1}" type="presOf" srcId="{905287EB-C8D2-428B-9F31-B4A799D78D7E}" destId="{CCF446E2-E8A7-40AE-BD47-0D5814D46629}" srcOrd="0" destOrd="0" presId="urn:microsoft.com/office/officeart/2005/8/layout/radial5"/>
    <dgm:cxn modelId="{866823C5-8B9A-4A49-B616-AE93F15D522F}" srcId="{74D331C0-8CD2-45F7-AA2B-D545E3F993AA}" destId="{F8872290-9E48-4F0E-8777-C968B0CCEFEF}" srcOrd="3" destOrd="0" parTransId="{A2F8C300-9E76-43AA-8848-BBAE0239D688}" sibTransId="{E91847B3-3636-4A3A-8BB9-C7C5F171ED66}"/>
    <dgm:cxn modelId="{FBF9D9CC-9F80-411D-B7BF-7EC7E4EECC38}" type="presOf" srcId="{0D05CCBF-0275-4EB2-85A1-65B9D9A4D429}" destId="{3EBF65BD-2CE6-4933-BBEE-BB59B9B55497}" srcOrd="0" destOrd="0" presId="urn:microsoft.com/office/officeart/2005/8/layout/radial5"/>
    <dgm:cxn modelId="{326D0E42-A6F4-4AFF-B859-3B7F06399AAB}" type="presOf" srcId="{C6F06BAC-A1B1-484A-9836-86A2843347E8}" destId="{1CB3B101-4DF4-4ABD-B092-42EF54C2C75A}" srcOrd="1" destOrd="0" presId="urn:microsoft.com/office/officeart/2005/8/layout/radial5"/>
    <dgm:cxn modelId="{5B2194B1-54D1-4F78-82BD-EBBD5C6186C8}" type="presOf" srcId="{905287EB-C8D2-428B-9F31-B4A799D78D7E}" destId="{183665DC-5A66-4453-8517-FDAAD2F56CF2}" srcOrd="1" destOrd="0" presId="urn:microsoft.com/office/officeart/2005/8/layout/radial5"/>
    <dgm:cxn modelId="{FB9095B3-2CC6-4D2B-BD75-358D8CBB676D}" type="presOf" srcId="{DBE8477B-3CC4-433F-8FAC-1CB696A28220}" destId="{880AD83D-7AC2-412B-AEDD-98456D9EFF30}" srcOrd="1" destOrd="0" presId="urn:microsoft.com/office/officeart/2005/8/layout/radial5"/>
    <dgm:cxn modelId="{CDE72DF4-FBC2-4238-BB48-2BAA9642D309}" srcId="{74D331C0-8CD2-45F7-AA2B-D545E3F993AA}" destId="{33824DE8-96DF-4006-BBE0-B2476805957E}" srcOrd="5" destOrd="0" parTransId="{905287EB-C8D2-428B-9F31-B4A799D78D7E}" sibTransId="{53C676DA-AE9F-44FA-BB49-703ED90337A9}"/>
    <dgm:cxn modelId="{1B68FF05-D019-4565-A84D-958196D5B563}" type="presOf" srcId="{C6F06BAC-A1B1-484A-9836-86A2843347E8}" destId="{83348814-D022-45F7-B2E1-59031AC24507}" srcOrd="0" destOrd="0" presId="urn:microsoft.com/office/officeart/2005/8/layout/radial5"/>
    <dgm:cxn modelId="{6726007F-E1A9-4A5D-BF8C-32F9FD3B55FF}" type="presParOf" srcId="{A8F7DC2E-BFE8-468A-8F48-28F9423642EF}" destId="{C2797909-FD2B-4C7B-AFF0-5ED6EDE1C7BC}" srcOrd="0" destOrd="0" presId="urn:microsoft.com/office/officeart/2005/8/layout/radial5"/>
    <dgm:cxn modelId="{2645648A-1AE8-44CA-AD39-B4DB4DEC24D2}" type="presParOf" srcId="{A8F7DC2E-BFE8-468A-8F48-28F9423642EF}" destId="{3EBF65BD-2CE6-4933-BBEE-BB59B9B55497}" srcOrd="1" destOrd="0" presId="urn:microsoft.com/office/officeart/2005/8/layout/radial5"/>
    <dgm:cxn modelId="{294536E5-7726-4CD0-A669-BD07BF20760F}" type="presParOf" srcId="{3EBF65BD-2CE6-4933-BBEE-BB59B9B55497}" destId="{DE643642-08CC-46FA-BFCE-2788729F5E0C}" srcOrd="0" destOrd="0" presId="urn:microsoft.com/office/officeart/2005/8/layout/radial5"/>
    <dgm:cxn modelId="{807E9A0E-F8EC-47FC-9F8F-5D72B59C1D8B}" type="presParOf" srcId="{A8F7DC2E-BFE8-468A-8F48-28F9423642EF}" destId="{C402DC8D-BB3E-436C-99C3-C68A7167B03D}" srcOrd="2" destOrd="0" presId="urn:microsoft.com/office/officeart/2005/8/layout/radial5"/>
    <dgm:cxn modelId="{1F58196F-A55D-4D00-BE5A-3CB9DDA87127}" type="presParOf" srcId="{A8F7DC2E-BFE8-468A-8F48-28F9423642EF}" destId="{83348814-D022-45F7-B2E1-59031AC24507}" srcOrd="3" destOrd="0" presId="urn:microsoft.com/office/officeart/2005/8/layout/radial5"/>
    <dgm:cxn modelId="{19B911B3-F5BD-4654-83AD-3554080DEA49}" type="presParOf" srcId="{83348814-D022-45F7-B2E1-59031AC24507}" destId="{1CB3B101-4DF4-4ABD-B092-42EF54C2C75A}" srcOrd="0" destOrd="0" presId="urn:microsoft.com/office/officeart/2005/8/layout/radial5"/>
    <dgm:cxn modelId="{EC6EE0E0-BA24-40F1-A66B-65A4A070C93E}" type="presParOf" srcId="{A8F7DC2E-BFE8-468A-8F48-28F9423642EF}" destId="{2C197F98-7E13-4FC2-AF31-E22A0C19E6E9}" srcOrd="4" destOrd="0" presId="urn:microsoft.com/office/officeart/2005/8/layout/radial5"/>
    <dgm:cxn modelId="{01F90045-DF07-4479-BEDD-02B75AB6F7CE}" type="presParOf" srcId="{A8F7DC2E-BFE8-468A-8F48-28F9423642EF}" destId="{0440AE4C-D079-4DDA-8FA9-B1C17AB3DC80}" srcOrd="5" destOrd="0" presId="urn:microsoft.com/office/officeart/2005/8/layout/radial5"/>
    <dgm:cxn modelId="{9AE867C2-59A9-4823-9A80-9D3137E3C655}" type="presParOf" srcId="{0440AE4C-D079-4DDA-8FA9-B1C17AB3DC80}" destId="{880AD83D-7AC2-412B-AEDD-98456D9EFF30}" srcOrd="0" destOrd="0" presId="urn:microsoft.com/office/officeart/2005/8/layout/radial5"/>
    <dgm:cxn modelId="{30C9CBF4-D8EC-467B-8CEA-A7DBC5B03C2C}" type="presParOf" srcId="{A8F7DC2E-BFE8-468A-8F48-28F9423642EF}" destId="{C9C9D30D-CA0B-407D-B2FD-22A115945ADA}" srcOrd="6" destOrd="0" presId="urn:microsoft.com/office/officeart/2005/8/layout/radial5"/>
    <dgm:cxn modelId="{2433556C-90C3-431B-A11A-7D08BB9F1FC4}" type="presParOf" srcId="{A8F7DC2E-BFE8-468A-8F48-28F9423642EF}" destId="{C3450237-F177-45FE-A528-D0471F96A816}" srcOrd="7" destOrd="0" presId="urn:microsoft.com/office/officeart/2005/8/layout/radial5"/>
    <dgm:cxn modelId="{529C7F7E-D504-4F9D-8689-BFFFED04CCB8}" type="presParOf" srcId="{C3450237-F177-45FE-A528-D0471F96A816}" destId="{95BD85F7-86E4-4BFD-8F8F-96E628B368BA}" srcOrd="0" destOrd="0" presId="urn:microsoft.com/office/officeart/2005/8/layout/radial5"/>
    <dgm:cxn modelId="{847C6168-E1D4-4E02-973A-1E2F5B9BC4B5}" type="presParOf" srcId="{A8F7DC2E-BFE8-468A-8F48-28F9423642EF}" destId="{652F109C-271D-4E3C-9F91-8C4D841AF303}" srcOrd="8" destOrd="0" presId="urn:microsoft.com/office/officeart/2005/8/layout/radial5"/>
    <dgm:cxn modelId="{A3E7CB57-1909-4D85-BFA2-E14074B0439B}" type="presParOf" srcId="{A8F7DC2E-BFE8-468A-8F48-28F9423642EF}" destId="{B4CAB585-09C2-4CB5-B111-D1C71F589B7C}" srcOrd="9" destOrd="0" presId="urn:microsoft.com/office/officeart/2005/8/layout/radial5"/>
    <dgm:cxn modelId="{F0E66246-CD36-46B1-AB6D-C4CB0E9A2D59}" type="presParOf" srcId="{B4CAB585-09C2-4CB5-B111-D1C71F589B7C}" destId="{4202EFFD-7015-4F7D-99B7-B6541A5A4D54}" srcOrd="0" destOrd="0" presId="urn:microsoft.com/office/officeart/2005/8/layout/radial5"/>
    <dgm:cxn modelId="{F0DA8631-D35B-43AD-8DA5-B2C7A68C0869}" type="presParOf" srcId="{A8F7DC2E-BFE8-468A-8F48-28F9423642EF}" destId="{97FFA376-7966-406F-82DB-CE7820A7B613}" srcOrd="10" destOrd="0" presId="urn:microsoft.com/office/officeart/2005/8/layout/radial5"/>
    <dgm:cxn modelId="{E033D3F6-4851-4164-B572-67D8CFC4B31F}" type="presParOf" srcId="{A8F7DC2E-BFE8-468A-8F48-28F9423642EF}" destId="{CCF446E2-E8A7-40AE-BD47-0D5814D46629}" srcOrd="11" destOrd="0" presId="urn:microsoft.com/office/officeart/2005/8/layout/radial5"/>
    <dgm:cxn modelId="{5815F866-2E09-4FC6-8A96-5CC6AA02C117}" type="presParOf" srcId="{CCF446E2-E8A7-40AE-BD47-0D5814D46629}" destId="{183665DC-5A66-4453-8517-FDAAD2F56CF2}" srcOrd="0" destOrd="0" presId="urn:microsoft.com/office/officeart/2005/8/layout/radial5"/>
    <dgm:cxn modelId="{CE0EEEB3-88E8-4A68-BE15-D79DBD814AFC}" type="presParOf" srcId="{A8F7DC2E-BFE8-468A-8F48-28F9423642EF}" destId="{2787119A-FD39-4FB7-A96C-B7DA472B5F3F}"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391EFD0-AA62-4340-99E9-1AEC2851F966}" type="datetimeFigureOut">
              <a:rPr lang="en-GB" smtClean="0"/>
              <a:t>01/05/2020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53DF467-D9EB-4BA0-B2E5-3F1DDD00D662}" type="slidenum">
              <a:rPr lang="en-GB" smtClean="0"/>
              <a:t>‹#›</a:t>
            </a:fld>
            <a:endParaRPr lang="en-GB"/>
          </a:p>
        </p:txBody>
      </p:sp>
    </p:spTree>
    <p:extLst>
      <p:ext uri="{BB962C8B-B14F-4D97-AF65-F5344CB8AC3E}">
        <p14:creationId xmlns:p14="http://schemas.microsoft.com/office/powerpoint/2010/main" val="1921034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E3E1642-BB3A-4F9E-9C60-5E4FAC728710}" type="datetimeFigureOut">
              <a:rPr lang="en-GB" smtClean="0"/>
              <a:t>01/05/2020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73B5150-FE64-48C4-BD3C-AFC44BBBDB77}" type="slidenum">
              <a:rPr lang="en-GB" smtClean="0"/>
              <a:t>‹#›</a:t>
            </a:fld>
            <a:endParaRPr lang="en-GB"/>
          </a:p>
        </p:txBody>
      </p:sp>
    </p:spTree>
    <p:extLst>
      <p:ext uri="{BB962C8B-B14F-4D97-AF65-F5344CB8AC3E}">
        <p14:creationId xmlns:p14="http://schemas.microsoft.com/office/powerpoint/2010/main" val="3245738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C540EB-DADD-45C6-9C19-C722FD39EA9A}"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1414686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540EB-DADD-45C6-9C19-C722FD39EA9A}" type="datetimeFigureOut">
              <a:rPr lang="en-GB" smtClean="0"/>
              <a:t>01/05/2020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1324786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540EB-DADD-45C6-9C19-C722FD39EA9A}"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137045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540EB-DADD-45C6-9C19-C722FD39EA9A}"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45638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540EB-DADD-45C6-9C19-C722FD39EA9A}"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74462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C540EB-DADD-45C6-9C19-C722FD39EA9A}" type="datetimeFigureOut">
              <a:rPr lang="en-GB" smtClean="0"/>
              <a:t>01/05/2020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194260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C540EB-DADD-45C6-9C19-C722FD39EA9A}" type="datetimeFigureOut">
              <a:rPr lang="en-GB" smtClean="0"/>
              <a:t>01/05/2020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3393730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C540EB-DADD-45C6-9C19-C722FD39EA9A}"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300525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C540EB-DADD-45C6-9C19-C722FD39EA9A}"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15942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C540EB-DADD-45C6-9C19-C722FD39EA9A}"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04098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540EB-DADD-45C6-9C19-C722FD39EA9A}"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9930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C540EB-DADD-45C6-9C19-C722FD39EA9A}" type="datetimeFigureOut">
              <a:rPr lang="en-GB" smtClean="0"/>
              <a:t>01/05/2020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01605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C540EB-DADD-45C6-9C19-C722FD39EA9A}" type="datetimeFigureOut">
              <a:rPr lang="en-GB" smtClean="0"/>
              <a:t>01/05/2020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428967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8C540EB-DADD-45C6-9C19-C722FD39EA9A}" type="datetimeFigureOut">
              <a:rPr lang="en-GB" smtClean="0"/>
              <a:t>01/05/2020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338202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8C540EB-DADD-45C6-9C19-C722FD39EA9A}" type="datetimeFigureOut">
              <a:rPr lang="en-GB" smtClean="0"/>
              <a:t>01/05/2020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460644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8C540EB-DADD-45C6-9C19-C722FD39EA9A}" type="datetimeFigureOut">
              <a:rPr lang="en-GB" smtClean="0"/>
              <a:t>01/05/2020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120000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540EB-DADD-45C6-9C19-C722FD39EA9A}" type="datetimeFigureOut">
              <a:rPr lang="en-GB" smtClean="0"/>
              <a:t>01/05/2020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45524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8C540EB-DADD-45C6-9C19-C722FD39EA9A}" type="datetimeFigureOut">
              <a:rPr lang="en-GB" smtClean="0"/>
              <a:t>01/05/2020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A2A3C9D-14A0-4980-B0DE-76236CBDD9F4}" type="slidenum">
              <a:rPr lang="en-GB" smtClean="0"/>
              <a:t>‹#›</a:t>
            </a:fld>
            <a:endParaRPr lang="en-GB"/>
          </a:p>
        </p:txBody>
      </p:sp>
    </p:spTree>
    <p:extLst>
      <p:ext uri="{BB962C8B-B14F-4D97-AF65-F5344CB8AC3E}">
        <p14:creationId xmlns:p14="http://schemas.microsoft.com/office/powerpoint/2010/main" val="135623782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317" y="239486"/>
            <a:ext cx="7723433" cy="2357845"/>
          </a:xfrm>
        </p:spPr>
        <p:txBody>
          <a:bodyPr anchor="ctr"/>
          <a:lstStyle/>
          <a:p>
            <a:r>
              <a:rPr lang="en-GB" sz="4400" dirty="0"/>
              <a:t>Ancient History </a:t>
            </a:r>
            <a:br>
              <a:rPr lang="en-GB" sz="4400" dirty="0"/>
            </a:br>
            <a:r>
              <a:rPr lang="en-GB" sz="4400" dirty="0" smtClean="0"/>
              <a:t>Period Roman </a:t>
            </a:r>
            <a:r>
              <a:rPr lang="en-GB" sz="4400" dirty="0"/>
              <a:t>Study Revision</a:t>
            </a:r>
          </a:p>
        </p:txBody>
      </p:sp>
      <p:sp>
        <p:nvSpPr>
          <p:cNvPr id="3" name="Subtitle 2"/>
          <p:cNvSpPr>
            <a:spLocks noGrp="1"/>
          </p:cNvSpPr>
          <p:nvPr>
            <p:ph type="subTitle" idx="1"/>
          </p:nvPr>
        </p:nvSpPr>
        <p:spPr>
          <a:xfrm>
            <a:off x="849570" y="2820636"/>
            <a:ext cx="6388925" cy="2707575"/>
          </a:xfrm>
        </p:spPr>
        <p:txBody>
          <a:bodyPr anchor="ctr">
            <a:noAutofit/>
          </a:bodyPr>
          <a:lstStyle/>
          <a:p>
            <a:pPr algn="ctr"/>
            <a:r>
              <a:rPr lang="en-GB" sz="4000" b="1" u="sng" dirty="0">
                <a:solidFill>
                  <a:schemeClr val="tx1">
                    <a:lumMod val="75000"/>
                  </a:schemeClr>
                </a:solidFill>
              </a:rPr>
              <a:t>Session 3</a:t>
            </a:r>
            <a:r>
              <a:rPr lang="en-GB" sz="4000" b="1" u="sng" dirty="0" smtClean="0">
                <a:solidFill>
                  <a:schemeClr val="tx1">
                    <a:lumMod val="75000"/>
                  </a:schemeClr>
                </a:solidFill>
              </a:rPr>
              <a:t>:</a:t>
            </a:r>
            <a:r>
              <a:rPr lang="en-GB" sz="4000" dirty="0" smtClean="0">
                <a:solidFill>
                  <a:schemeClr val="tx1">
                    <a:lumMod val="75000"/>
                  </a:schemeClr>
                </a:solidFill>
              </a:rPr>
              <a:t> </a:t>
            </a:r>
          </a:p>
          <a:p>
            <a:pPr algn="ctr"/>
            <a:r>
              <a:rPr lang="en-GB" sz="4000" dirty="0" smtClean="0">
                <a:solidFill>
                  <a:schemeClr val="tx1">
                    <a:lumMod val="75000"/>
                  </a:schemeClr>
                </a:solidFill>
              </a:rPr>
              <a:t>Gaius 37-41</a:t>
            </a:r>
            <a:endParaRPr lang="en-GB" sz="4000" dirty="0">
              <a:solidFill>
                <a:schemeClr val="tx1">
                  <a:lumMod val="7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5643" y="402336"/>
            <a:ext cx="4404349" cy="587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818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lstStyle/>
          <a:p>
            <a:r>
              <a:rPr lang="en-GB" sz="3600" dirty="0"/>
              <a:t>S</a:t>
            </a:r>
            <a:r>
              <a:rPr lang="en-GB" sz="3600" dirty="0" smtClean="0"/>
              <a:t>ome key sources on signs of madness</a:t>
            </a:r>
            <a:r>
              <a:rPr lang="en-GB" sz="3600" b="1" dirty="0" smtClean="0"/>
              <a:t> </a:t>
            </a:r>
            <a:endParaRPr lang="en-GB" sz="3600" b="1" dirty="0"/>
          </a:p>
        </p:txBody>
      </p:sp>
      <p:sp>
        <p:nvSpPr>
          <p:cNvPr id="4" name="Content Placeholder 3"/>
          <p:cNvSpPr>
            <a:spLocks noGrp="1"/>
          </p:cNvSpPr>
          <p:nvPr>
            <p:ph idx="1"/>
          </p:nvPr>
        </p:nvSpPr>
        <p:spPr>
          <a:xfrm>
            <a:off x="245514" y="847251"/>
            <a:ext cx="11727409" cy="1420461"/>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GB" b="1" dirty="0" err="1" smtClean="0"/>
              <a:t>Dio</a:t>
            </a:r>
            <a:r>
              <a:rPr lang="en-GB" dirty="0" smtClean="0"/>
              <a:t>: says that Gaius  tells the senators that he had been warned by Tiberius to show them neither affection or mercy…. “Because they are all praying for your death”.  He then restored the Treason Trials and the Senate responded by making an annual </a:t>
            </a:r>
            <a:r>
              <a:rPr lang="en-GB" dirty="0" err="1" smtClean="0"/>
              <a:t>sacrice</a:t>
            </a:r>
            <a:r>
              <a:rPr lang="en-GB" dirty="0" smtClean="0"/>
              <a:t> to him, putting a golden image of him on the Capitoline hill and  showing grovelling respect.</a:t>
            </a:r>
          </a:p>
          <a:p>
            <a:pPr>
              <a:buFont typeface="Arial" panose="020B0604020202020204" pitchFamily="34" charset="0"/>
              <a:buChar char="•"/>
            </a:pPr>
            <a:endParaRPr lang="en-GB" b="1" dirty="0"/>
          </a:p>
        </p:txBody>
      </p:sp>
      <p:sp>
        <p:nvSpPr>
          <p:cNvPr id="5" name="Content Placeholder 3"/>
          <p:cNvSpPr txBox="1">
            <a:spLocks/>
          </p:cNvSpPr>
          <p:nvPr/>
        </p:nvSpPr>
        <p:spPr>
          <a:xfrm>
            <a:off x="245513" y="2450593"/>
            <a:ext cx="11727409" cy="1810511"/>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dirty="0" smtClean="0"/>
              <a:t>Suetonius</a:t>
            </a:r>
          </a:p>
          <a:p>
            <a:pPr marL="0" indent="0">
              <a:buNone/>
            </a:pPr>
            <a:r>
              <a:rPr lang="en-GB" b="1" dirty="0" smtClean="0"/>
              <a:t>“</a:t>
            </a:r>
            <a:r>
              <a:rPr lang="en-GB" dirty="0" smtClean="0"/>
              <a:t>The </a:t>
            </a:r>
            <a:r>
              <a:rPr lang="en-GB" dirty="0"/>
              <a:t>following instances will illustrate his cruelty. Having collected wild animals for one of his shows, he found butcher’s meat too expensive and decided to feed them with criminals instead. He paid no attention to the charge sheets, but simply stood in the middle of a colonnade, glanced at the prisoners lined up before him, and gave the order ‘Kill every man between that bald head and that one over </a:t>
            </a:r>
            <a:r>
              <a:rPr lang="en-GB" dirty="0" smtClean="0"/>
              <a:t>there”</a:t>
            </a:r>
            <a:endParaRPr lang="en-GB" dirty="0"/>
          </a:p>
        </p:txBody>
      </p:sp>
      <p:sp>
        <p:nvSpPr>
          <p:cNvPr id="6" name="Content Placeholder 3"/>
          <p:cNvSpPr txBox="1">
            <a:spLocks/>
          </p:cNvSpPr>
          <p:nvPr/>
        </p:nvSpPr>
        <p:spPr>
          <a:xfrm>
            <a:off x="245512" y="4443984"/>
            <a:ext cx="11727409" cy="1163601"/>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buNone/>
            </a:pPr>
            <a:r>
              <a:rPr lang="en-GB" b="1" dirty="0" smtClean="0"/>
              <a:t>Younger Seneca on anger</a:t>
            </a:r>
          </a:p>
          <a:p>
            <a:pPr marL="0" indent="0">
              <a:buNone/>
            </a:pPr>
            <a:r>
              <a:rPr lang="en-GB" dirty="0"/>
              <a:t>This was the same man who used to wish that the whole Roman people had one single neck, so that he could have concentrated all his crimes, spread over so many times and places, into one single stroke on one single day</a:t>
            </a:r>
            <a:r>
              <a:rPr lang="en-GB" dirty="0" smtClean="0"/>
              <a:t>.!:</a:t>
            </a:r>
          </a:p>
        </p:txBody>
      </p:sp>
      <p:sp>
        <p:nvSpPr>
          <p:cNvPr id="7" name="Content Placeholder 3"/>
          <p:cNvSpPr txBox="1">
            <a:spLocks/>
          </p:cNvSpPr>
          <p:nvPr/>
        </p:nvSpPr>
        <p:spPr>
          <a:xfrm>
            <a:off x="245512" y="5700969"/>
            <a:ext cx="11727409" cy="107440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buNone/>
            </a:pPr>
            <a:r>
              <a:rPr lang="en-GB" b="1" dirty="0" smtClean="0"/>
              <a:t>Josephus</a:t>
            </a:r>
          </a:p>
          <a:p>
            <a:pPr marL="0" indent="0">
              <a:buNone/>
            </a:pPr>
            <a:r>
              <a:rPr lang="en-GB" dirty="0" smtClean="0"/>
              <a:t>“Gaius' madness was now an offence to god and man…..Rome herself …became only too aware of the sheer horror of his actions, since he afforded her no special treatment.” </a:t>
            </a:r>
            <a:endParaRPr lang="en-GB" dirty="0"/>
          </a:p>
        </p:txBody>
      </p:sp>
    </p:spTree>
    <p:extLst>
      <p:ext uri="{BB962C8B-B14F-4D97-AF65-F5344CB8AC3E}">
        <p14:creationId xmlns:p14="http://schemas.microsoft.com/office/powerpoint/2010/main" val="227360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senate 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69585" cy="68516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80894" y="0"/>
            <a:ext cx="2707794"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Senate </a:t>
            </a:r>
            <a:endPar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5" name="Diagram 4"/>
          <p:cNvGraphicFramePr/>
          <p:nvPr>
            <p:extLst>
              <p:ext uri="{D42A27DB-BD31-4B8C-83A1-F6EECF244321}">
                <p14:modId xmlns:p14="http://schemas.microsoft.com/office/powerpoint/2010/main" val="2321988609"/>
              </p:ext>
            </p:extLst>
          </p:nvPr>
        </p:nvGraphicFramePr>
        <p:xfrm>
          <a:off x="0" y="716508"/>
          <a:ext cx="12269584" cy="5376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3387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equestrian ro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399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692452108"/>
              </p:ext>
            </p:extLst>
          </p:nvPr>
        </p:nvGraphicFramePr>
        <p:xfrm>
          <a:off x="2032000" y="1920240"/>
          <a:ext cx="8128000" cy="4218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042395" y="18067"/>
            <a:ext cx="4107215"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Equestrians </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49464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 plebs of 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19"/>
            <a:ext cx="12252960" cy="68539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dirty="0" smtClean="0">
                <a:solidFill>
                  <a:schemeClr val="tx1"/>
                </a:solidFill>
                <a:latin typeface="Adobe Caslon Pro Bold" panose="0205070206050A020403" pitchFamily="18" charset="0"/>
              </a:rPr>
              <a:t>Gaius’s relationship with the Plebs</a:t>
            </a:r>
            <a:r>
              <a:rPr lang="en-GB" dirty="0">
                <a:solidFill>
                  <a:schemeClr val="tx1"/>
                </a:solidFill>
                <a:latin typeface="Adobe Caslon Pro Bold" panose="0205070206050A020403" pitchFamily="18" charset="0"/>
              </a:rPr>
              <a:t>.</a:t>
            </a:r>
          </a:p>
        </p:txBody>
      </p:sp>
      <p:graphicFrame>
        <p:nvGraphicFramePr>
          <p:cNvPr id="4" name="Diagram 3"/>
          <p:cNvGraphicFramePr/>
          <p:nvPr>
            <p:extLst>
              <p:ext uri="{D42A27DB-BD31-4B8C-83A1-F6EECF244321}">
                <p14:modId xmlns:p14="http://schemas.microsoft.com/office/powerpoint/2010/main" val="893573976"/>
              </p:ext>
            </p:extLst>
          </p:nvPr>
        </p:nvGraphicFramePr>
        <p:xfrm>
          <a:off x="0" y="1828800"/>
          <a:ext cx="1225296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0941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HOWEVER…..</a:t>
            </a:r>
            <a:endParaRPr lang="en-GB" dirty="0"/>
          </a:p>
        </p:txBody>
      </p:sp>
      <p:sp>
        <p:nvSpPr>
          <p:cNvPr id="3" name="Content Placeholder 2"/>
          <p:cNvSpPr>
            <a:spLocks noGrp="1"/>
          </p:cNvSpPr>
          <p:nvPr>
            <p:ph idx="1"/>
          </p:nvPr>
        </p:nvSpPr>
        <p:spPr>
          <a:xfrm>
            <a:off x="277091" y="1155468"/>
            <a:ext cx="5084618" cy="5370023"/>
          </a:xfrm>
        </p:spPr>
        <p:txBody>
          <a:bodyPr>
            <a:normAutofit fontScale="92500" lnSpcReduction="20000"/>
          </a:bodyPr>
          <a:lstStyle/>
          <a:p>
            <a:r>
              <a:rPr lang="en-GB" dirty="0" err="1" smtClean="0"/>
              <a:t>Dio</a:t>
            </a:r>
            <a:r>
              <a:rPr lang="en-GB" dirty="0" smtClean="0"/>
              <a:t> is quick to point out the recklessness of Gaius’ spending and the impact this had on taxation.</a:t>
            </a:r>
          </a:p>
          <a:p>
            <a:endParaRPr lang="en-GB" dirty="0"/>
          </a:p>
          <a:p>
            <a:r>
              <a:rPr lang="en-GB" dirty="0"/>
              <a:t>“He collected all the available merchant ships and anchored them in two lines, close together, the whole way from </a:t>
            </a:r>
            <a:r>
              <a:rPr lang="en-GB" dirty="0" err="1"/>
              <a:t>Baiae</a:t>
            </a:r>
            <a:r>
              <a:rPr lang="en-GB" dirty="0"/>
              <a:t> to the mole at </a:t>
            </a:r>
            <a:r>
              <a:rPr lang="en-GB" dirty="0" err="1"/>
              <a:t>Puteoli</a:t>
            </a:r>
            <a:r>
              <a:rPr lang="en-GB" dirty="0"/>
              <a:t>, a distance of some three miles and some 600 feet. Then he had the ships boarded over, with earth heaped on the planks and made a kind of Via </a:t>
            </a:r>
            <a:r>
              <a:rPr lang="en-GB" dirty="0" err="1"/>
              <a:t>Appia</a:t>
            </a:r>
            <a:r>
              <a:rPr lang="en-GB" dirty="0"/>
              <a:t> along which he trotted back and forth for two consecutive days. On the first day he wore a civic crown, a sword, a shield and a cloth-of-gold cloak, and rode a gaily caparisoned charger. On the second he appeared in charioteer’s costume driving a team of two famous </a:t>
            </a:r>
            <a:r>
              <a:rPr lang="en-GB" dirty="0" smtClean="0"/>
              <a:t>horses”. </a:t>
            </a:r>
          </a:p>
          <a:p>
            <a:endParaRPr lang="en-GB" dirty="0"/>
          </a:p>
        </p:txBody>
      </p:sp>
      <p:pic>
        <p:nvPicPr>
          <p:cNvPr id="4" name="Picture 3"/>
          <p:cNvPicPr>
            <a:picLocks noChangeAspect="1"/>
          </p:cNvPicPr>
          <p:nvPr/>
        </p:nvPicPr>
        <p:blipFill>
          <a:blip r:embed="rId2"/>
          <a:stretch>
            <a:fillRect/>
          </a:stretch>
        </p:blipFill>
        <p:spPr>
          <a:xfrm>
            <a:off x="5776273" y="1155468"/>
            <a:ext cx="6113352" cy="4992571"/>
          </a:xfrm>
          <a:prstGeom prst="rect">
            <a:avLst/>
          </a:prstGeom>
        </p:spPr>
      </p:pic>
    </p:spTree>
    <p:extLst>
      <p:ext uri="{BB962C8B-B14F-4D97-AF65-F5344CB8AC3E}">
        <p14:creationId xmlns:p14="http://schemas.microsoft.com/office/powerpoint/2010/main" val="2434803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987040" y="2481942"/>
            <a:ext cx="5965371" cy="2316481"/>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buClr>
                <a:srgbClr val="002060"/>
              </a:buClr>
            </a:pPr>
            <a:r>
              <a:rPr lang="en-GB" sz="2000" dirty="0">
                <a:solidFill>
                  <a:srgbClr val="002060"/>
                </a:solidFill>
              </a:rPr>
              <a:t>Assess how </a:t>
            </a:r>
            <a:r>
              <a:rPr lang="en-GB" sz="2000" dirty="0" smtClean="0">
                <a:solidFill>
                  <a:srgbClr val="002060"/>
                </a:solidFill>
              </a:rPr>
              <a:t>unpopular Gaius was</a:t>
            </a:r>
            <a:endParaRPr lang="en-GB" sz="2000" dirty="0">
              <a:solidFill>
                <a:srgbClr val="002060"/>
              </a:solidFill>
            </a:endParaRPr>
          </a:p>
        </p:txBody>
      </p:sp>
    </p:spTree>
    <p:extLst>
      <p:ext uri="{BB962C8B-B14F-4D97-AF65-F5344CB8AC3E}">
        <p14:creationId xmlns:p14="http://schemas.microsoft.com/office/powerpoint/2010/main" val="1638500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1" y="106708"/>
            <a:ext cx="9505056" cy="1507908"/>
          </a:xfrm>
        </p:spPr>
        <p:txBody>
          <a:bodyPr/>
          <a:lstStyle/>
          <a:p>
            <a:pPr algn="ctr"/>
            <a:r>
              <a:rPr lang="en-GB" sz="2800" b="1" dirty="0"/>
              <a:t>How far do the sources show that Gaius was universally unpopular during his reign? </a:t>
            </a:r>
            <a:endParaRPr lang="en-GB" sz="2800" dirty="0"/>
          </a:p>
        </p:txBody>
      </p:sp>
      <p:sp>
        <p:nvSpPr>
          <p:cNvPr id="3" name="Content Placeholder 2"/>
          <p:cNvSpPr>
            <a:spLocks noGrp="1"/>
          </p:cNvSpPr>
          <p:nvPr>
            <p:ph idx="1"/>
          </p:nvPr>
        </p:nvSpPr>
        <p:spPr>
          <a:xfrm>
            <a:off x="331174" y="1260764"/>
            <a:ext cx="5432318" cy="5370693"/>
          </a:xfrm>
          <a:solidFill>
            <a:schemeClr val="bg1"/>
          </a:solidFill>
          <a:ln>
            <a:solidFill>
              <a:schemeClr val="tx1"/>
            </a:solidFill>
          </a:ln>
        </p:spPr>
        <p:txBody>
          <a:bodyPr>
            <a:normAutofit lnSpcReduction="10000"/>
          </a:bodyPr>
          <a:lstStyle/>
          <a:p>
            <a:pPr marL="0" indent="0">
              <a:buNone/>
            </a:pPr>
            <a:r>
              <a:rPr lang="en-GB" b="1" i="1" dirty="0" smtClean="0"/>
              <a:t>He was Universally unpopular:</a:t>
            </a:r>
          </a:p>
          <a:p>
            <a:r>
              <a:rPr lang="en-GB" sz="1300" b="1" dirty="0" smtClean="0"/>
              <a:t>Josephus </a:t>
            </a:r>
            <a:r>
              <a:rPr lang="en-GB" sz="1300" dirty="0" smtClean="0"/>
              <a:t>claims that ordinary Romans had a ‘deep hatred’ of Gaius that grew more intense during his reign. This was due to his ‘vicious’ and ‘savage’ behaviour</a:t>
            </a:r>
          </a:p>
          <a:p>
            <a:r>
              <a:rPr lang="en-GB" sz="1300" b="1" dirty="0" smtClean="0"/>
              <a:t>Josephus</a:t>
            </a:r>
            <a:r>
              <a:rPr lang="en-GB" sz="1300" dirty="0" smtClean="0"/>
              <a:t> also claims (p.6) that Gaius mistreated the senate and equestrians, and inflicted on the entire empire “misfortunes to a degree unprecedented in recorded history”</a:t>
            </a:r>
          </a:p>
          <a:p>
            <a:r>
              <a:rPr lang="en-GB" sz="1300" b="1" dirty="0" err="1" smtClean="0"/>
              <a:t>Dio</a:t>
            </a:r>
            <a:r>
              <a:rPr lang="en-GB" sz="1300" dirty="0" smtClean="0"/>
              <a:t> (p.7-8) says that Gaius was worse in “licentiousness and bloodthirstiness” than Tiberius and that Gaius made people think that Tiberius’ acts were “far superior to those of Gaius”</a:t>
            </a:r>
          </a:p>
          <a:p>
            <a:r>
              <a:rPr lang="en-GB" sz="1300" b="1" dirty="0" smtClean="0"/>
              <a:t>Suetonius</a:t>
            </a:r>
            <a:r>
              <a:rPr lang="en-GB" sz="1300" dirty="0" smtClean="0"/>
              <a:t> says simply that Gaius turned into “Gaius the monster” (p. 3) suggesting he was not popular. He also claims that Gaius had supposedly wished that all of Rome “had one neck” so that he could execute them</a:t>
            </a:r>
            <a:endParaRPr lang="en-GB" sz="1300" b="1" dirty="0" smtClean="0"/>
          </a:p>
          <a:p>
            <a:r>
              <a:rPr lang="en-GB" sz="1300" dirty="0" smtClean="0"/>
              <a:t>There is also clear evidence from the sources of opposition from the Plebs: </a:t>
            </a:r>
            <a:r>
              <a:rPr lang="en-GB" sz="1300" b="1" dirty="0" smtClean="0"/>
              <a:t>Josephus </a:t>
            </a:r>
            <a:r>
              <a:rPr lang="en-GB" sz="1300" dirty="0" smtClean="0"/>
              <a:t>explains how the plebs protested over increases in tax, uttering a “storm of protest”</a:t>
            </a:r>
          </a:p>
          <a:p>
            <a:r>
              <a:rPr lang="en-GB" sz="1300" dirty="0" smtClean="0"/>
              <a:t>The sources present Gaius’ assassination as the inevitable consequence of his unpopularity. </a:t>
            </a:r>
            <a:r>
              <a:rPr lang="en-GB" sz="1300" b="1" dirty="0" err="1" smtClean="0"/>
              <a:t>Dio</a:t>
            </a:r>
            <a:r>
              <a:rPr lang="en-GB" sz="1300" b="1" dirty="0" smtClean="0"/>
              <a:t> </a:t>
            </a:r>
            <a:r>
              <a:rPr lang="en-GB" sz="1300" dirty="0" smtClean="0"/>
              <a:t>(p.24): “Since Gaius continued to play the complete madman in every way, a conspiracy was formed against him.” In the same source </a:t>
            </a:r>
            <a:r>
              <a:rPr lang="en-GB" sz="1300" b="1" dirty="0" err="1" smtClean="0"/>
              <a:t>Dio</a:t>
            </a:r>
            <a:r>
              <a:rPr lang="en-GB" sz="1300" dirty="0" smtClean="0"/>
              <a:t> also presents the plot as broad suggesting all groups hated Gaius</a:t>
            </a:r>
            <a:endParaRPr lang="en-GB" sz="1300" dirty="0"/>
          </a:p>
        </p:txBody>
      </p:sp>
      <p:sp>
        <p:nvSpPr>
          <p:cNvPr id="5" name="Content Placeholder 2"/>
          <p:cNvSpPr txBox="1">
            <a:spLocks/>
          </p:cNvSpPr>
          <p:nvPr/>
        </p:nvSpPr>
        <p:spPr>
          <a:xfrm>
            <a:off x="6012873" y="1343892"/>
            <a:ext cx="5853733" cy="5287566"/>
          </a:xfrm>
          <a:prstGeom prst="rect">
            <a:avLst/>
          </a:prstGeom>
          <a:solidFill>
            <a:schemeClr val="bg1"/>
          </a:solidFill>
          <a:ln>
            <a:solidFill>
              <a:schemeClr val="tx1"/>
            </a:solidFill>
          </a:ln>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GB" sz="1600" b="1" i="1" dirty="0"/>
              <a:t>He </a:t>
            </a:r>
            <a:r>
              <a:rPr lang="en-GB" sz="1600" b="1" i="1" dirty="0" smtClean="0"/>
              <a:t>was not </a:t>
            </a:r>
            <a:r>
              <a:rPr lang="en-GB" sz="1600" b="1" i="1" dirty="0"/>
              <a:t>Universally unpopular</a:t>
            </a:r>
            <a:r>
              <a:rPr lang="en-GB" sz="1600" b="1" i="1" dirty="0" smtClean="0"/>
              <a:t>:</a:t>
            </a:r>
          </a:p>
          <a:p>
            <a:r>
              <a:rPr lang="en-GB" sz="1200" b="1" dirty="0" smtClean="0"/>
              <a:t>Suetonius</a:t>
            </a:r>
            <a:r>
              <a:rPr lang="en-GB" sz="1200" dirty="0" smtClean="0"/>
              <a:t> and </a:t>
            </a:r>
            <a:r>
              <a:rPr lang="en-GB" sz="1200" b="1" dirty="0" err="1" smtClean="0"/>
              <a:t>Dio</a:t>
            </a:r>
            <a:r>
              <a:rPr lang="en-GB" sz="1200" b="1" dirty="0" smtClean="0"/>
              <a:t> </a:t>
            </a:r>
            <a:r>
              <a:rPr lang="en-GB" sz="1200" dirty="0" smtClean="0"/>
              <a:t>both agree that Gaius started his reign well and was </a:t>
            </a:r>
            <a:r>
              <a:rPr lang="en-GB" sz="1400" dirty="0" smtClean="0"/>
              <a:t>greeted enthusiastically. </a:t>
            </a:r>
            <a:r>
              <a:rPr lang="en-GB" sz="1400" b="1" dirty="0" smtClean="0"/>
              <a:t>Suetonius </a:t>
            </a:r>
            <a:r>
              <a:rPr lang="en-GB" sz="1400" dirty="0" smtClean="0"/>
              <a:t>(p.4) claims that Romans shouted “Star, chick, baby and pet” as the crowds greeted him “ecstatically” in AD 37</a:t>
            </a:r>
          </a:p>
          <a:p>
            <a:r>
              <a:rPr lang="en-GB" sz="1400" dirty="0" smtClean="0"/>
              <a:t>Gaius was undoubtedly popular with the plebs – he held Games (</a:t>
            </a:r>
            <a:r>
              <a:rPr lang="en-GB" sz="1400" b="1" dirty="0" smtClean="0"/>
              <a:t>Suetonius</a:t>
            </a:r>
            <a:r>
              <a:rPr lang="en-GB" sz="1400" dirty="0" smtClean="0"/>
              <a:t>) and cancelled the 0.5% auction tax in AD 39 (see coin on p. 12)</a:t>
            </a:r>
          </a:p>
          <a:p>
            <a:r>
              <a:rPr lang="en-GB" sz="1400" dirty="0" smtClean="0"/>
              <a:t>The Plebs were also not offended by Gaius’ claims to be a living god. </a:t>
            </a:r>
            <a:r>
              <a:rPr lang="en-GB" sz="1400" b="1" dirty="0" err="1" smtClean="0"/>
              <a:t>Dio</a:t>
            </a:r>
            <a:r>
              <a:rPr lang="en-GB" sz="1400" b="1" dirty="0" smtClean="0"/>
              <a:t> </a:t>
            </a:r>
            <a:r>
              <a:rPr lang="en-GB" sz="1400" dirty="0" smtClean="0"/>
              <a:t>(p.12) says that “The masses, however, were not even in the slightest disturbed by these events, but rather took pleasure together with him in his licentiousness.”</a:t>
            </a:r>
            <a:r>
              <a:rPr lang="en-GB" sz="1400" b="1" dirty="0" smtClean="0"/>
              <a:t> </a:t>
            </a:r>
            <a:endParaRPr lang="en-GB" sz="1400" dirty="0"/>
          </a:p>
          <a:p>
            <a:r>
              <a:rPr lang="en-GB" sz="1400" dirty="0" smtClean="0"/>
              <a:t>The sources also suggest that the senate supported Gaius. </a:t>
            </a:r>
            <a:r>
              <a:rPr lang="en-GB" sz="1400" b="1" dirty="0" smtClean="0"/>
              <a:t>Suetonius</a:t>
            </a:r>
            <a:r>
              <a:rPr lang="en-GB" sz="1400" dirty="0" smtClean="0"/>
              <a:t> (p.15) says that the Senate se ta side Tiberius’ will to make Gaius sole emperor. </a:t>
            </a:r>
            <a:r>
              <a:rPr lang="en-GB" sz="1400" b="1" dirty="0" err="1" smtClean="0"/>
              <a:t>Dio</a:t>
            </a:r>
            <a:r>
              <a:rPr lang="en-GB" sz="1400" b="1" dirty="0" smtClean="0"/>
              <a:t> </a:t>
            </a:r>
            <a:r>
              <a:rPr lang="en-GB" sz="1400" dirty="0" smtClean="0"/>
              <a:t>(p.16-17)</a:t>
            </a:r>
            <a:r>
              <a:rPr lang="en-GB" sz="1400" b="1" dirty="0" smtClean="0"/>
              <a:t> </a:t>
            </a:r>
            <a:r>
              <a:rPr lang="en-GB" sz="1400" dirty="0" smtClean="0"/>
              <a:t>shows that even when Gaius threatened the Senate and restored </a:t>
            </a:r>
            <a:r>
              <a:rPr lang="en-GB" sz="1400" i="1" dirty="0" err="1" smtClean="0"/>
              <a:t>maiestas</a:t>
            </a:r>
            <a:r>
              <a:rPr lang="en-GB" sz="1400" i="1" dirty="0" smtClean="0"/>
              <a:t>, </a:t>
            </a:r>
            <a:r>
              <a:rPr lang="en-GB" sz="1400" dirty="0" smtClean="0"/>
              <a:t>the Senate voted him a lesser triumph and paid for a golden statue of him to be placed on the Capitol because “they were most grateful to him for not having put them to death”</a:t>
            </a:r>
            <a:endParaRPr lang="en-GB" sz="1400" dirty="0"/>
          </a:p>
          <a:p>
            <a:r>
              <a:rPr lang="en-GB" sz="1400" dirty="0" smtClean="0"/>
              <a:t>Gaius’ assassination was carried out by a small group of plotters and is not convincing evidence of mass opposition to Gaius</a:t>
            </a:r>
          </a:p>
        </p:txBody>
      </p:sp>
      <p:pic>
        <p:nvPicPr>
          <p:cNvPr id="6" name="Picture 2" descr="https://upload.wikimedia.org/wikipedia/commons/3/3b/Cropped_color_calligu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6427" y="106709"/>
            <a:ext cx="2137659" cy="1598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464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5413" y="116632"/>
            <a:ext cx="10610620" cy="1501184"/>
          </a:xfrm>
        </p:spPr>
        <p:txBody>
          <a:bodyPr anchor="ctr"/>
          <a:lstStyle/>
          <a:p>
            <a:pPr algn="ctr"/>
            <a:r>
              <a:rPr lang="en-GB" dirty="0" smtClean="0"/>
              <a:t>Assassination, 24</a:t>
            </a:r>
            <a:r>
              <a:rPr lang="en-GB" baseline="30000" dirty="0" smtClean="0"/>
              <a:t>th</a:t>
            </a:r>
            <a:r>
              <a:rPr lang="en-GB" dirty="0" smtClean="0"/>
              <a:t> January 41</a:t>
            </a:r>
            <a:endParaRPr lang="en-GB" dirty="0"/>
          </a:p>
        </p:txBody>
      </p:sp>
      <p:sp>
        <p:nvSpPr>
          <p:cNvPr id="10" name="Rectangle 2"/>
          <p:cNvSpPr>
            <a:spLocks noChangeArrowheads="1"/>
          </p:cNvSpPr>
          <p:nvPr/>
        </p:nvSpPr>
        <p:spPr bwMode="auto">
          <a:xfrm>
            <a:off x="402335" y="787299"/>
            <a:ext cx="5468113"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altLang="en-US" sz="2400" dirty="0" smtClean="0">
                <a:latin typeface="Calibri" panose="020F0502020204030204" pitchFamily="34" charset="0"/>
                <a:ea typeface="Calibri" panose="020F0502020204030204" pitchFamily="34" charset="0"/>
                <a:cs typeface="Times New Roman" panose="02020603050405020304" pitchFamily="18" charset="0"/>
              </a:rPr>
              <a:t>We have multiple accounts of Gaius’ assassination – </a:t>
            </a:r>
            <a:r>
              <a:rPr lang="en-GB" altLang="en-US" sz="24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Josephus, Suetonius</a:t>
            </a:r>
            <a:r>
              <a:rPr lang="en-GB" altLang="en-US" sz="2400" dirty="0" smtClean="0">
                <a:latin typeface="Calibri" panose="020F0502020204030204" pitchFamily="34" charset="0"/>
                <a:ea typeface="Calibri" panose="020F0502020204030204" pitchFamily="34" charset="0"/>
                <a:cs typeface="Times New Roman" panose="02020603050405020304" pitchFamily="18" charset="0"/>
              </a:rPr>
              <a:t> and </a:t>
            </a:r>
            <a:r>
              <a:rPr lang="en-GB" altLang="en-US" sz="2400" b="1"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Dio</a:t>
            </a:r>
            <a:r>
              <a:rPr lang="en-GB" altLang="en-US" sz="2400" dirty="0" smtClean="0">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present the assassination as natural justice for the brutality of</a:t>
            </a:r>
            <a:r>
              <a:rPr kumimoji="0" lang="en-GB" altLang="en-US" sz="24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Gaius’ reign </a:t>
            </a:r>
          </a:p>
          <a:p>
            <a:pPr marL="0" marR="0" lvl="0" indent="0" algn="l" defTabSz="914400" rtl="0" eaLnBrk="0" fontAlgn="base" latinLnBrk="0" hangingPunct="0">
              <a:lnSpc>
                <a:spcPct val="100000"/>
              </a:lnSpc>
              <a:spcBef>
                <a:spcPct val="0"/>
              </a:spcBef>
              <a:spcAft>
                <a:spcPct val="0"/>
              </a:spcAft>
              <a:buClrTx/>
              <a:buSzTx/>
              <a:buFontTx/>
              <a:buChar char="•"/>
              <a:tabLst/>
            </a:pPr>
            <a:r>
              <a:rPr lang="en-GB" altLang="en-US" sz="2400" baseline="0" dirty="0" smtClean="0">
                <a:latin typeface="Calibri" panose="020F0502020204030204" pitchFamily="34" charset="0"/>
                <a:ea typeface="Calibri" panose="020F0502020204030204" pitchFamily="34" charset="0"/>
                <a:cs typeface="Times New Roman" panose="02020603050405020304" pitchFamily="18" charset="0"/>
              </a:rPr>
              <a:t>There is some disagreement about how</a:t>
            </a:r>
            <a:r>
              <a:rPr lang="en-GB" altLang="en-US" sz="2400" dirty="0" smtClean="0">
                <a:latin typeface="Calibri" panose="020F0502020204030204" pitchFamily="34" charset="0"/>
                <a:ea typeface="Calibri" panose="020F0502020204030204" pitchFamily="34" charset="0"/>
                <a:cs typeface="Times New Roman" panose="02020603050405020304" pitchFamily="18" charset="0"/>
              </a:rPr>
              <a:t> many plots there were but all the sources want to create an image of mass opposition to Gaius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400" b="1" i="0" u="none" strike="noStrike" cap="none" normalizeH="0" baseline="0" dirty="0" err="1"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Dio</a:t>
            </a:r>
            <a:r>
              <a:rPr kumimoji="0" lang="en-GB" altLang="en-US" sz="24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tells us that the plot included Cornelius </a:t>
            </a:r>
            <a:r>
              <a:rPr kumimoji="0" lang="en-GB" altLang="en-US" sz="2400" b="0" i="0" u="none" strike="noStrike" cap="none" normalizeH="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Sabinu</a:t>
            </a:r>
            <a:r>
              <a:rPr lang="en-GB" altLang="en-US" sz="2400" dirty="0" err="1" smtClean="0">
                <a:latin typeface="Calibri" panose="020F0502020204030204" pitchFamily="34" charset="0"/>
                <a:ea typeface="Calibri" panose="020F0502020204030204" pitchFamily="34" charset="0"/>
                <a:cs typeface="Times New Roman" panose="02020603050405020304" pitchFamily="18" charset="0"/>
              </a:rPr>
              <a:t>s</a:t>
            </a:r>
            <a:r>
              <a:rPr lang="en-GB" altLang="en-US" sz="2400" dirty="0" smtClean="0">
                <a:latin typeface="Calibri" panose="020F0502020204030204" pitchFamily="34" charset="0"/>
                <a:ea typeface="Calibri" panose="020F0502020204030204" pitchFamily="34" charset="0"/>
                <a:cs typeface="Times New Roman" panose="02020603050405020304" pitchFamily="18" charset="0"/>
              </a:rPr>
              <a:t> (Praetorian Tribune) </a:t>
            </a:r>
            <a:r>
              <a:rPr lang="en-GB" altLang="en-US" sz="2400" dirty="0" err="1" smtClean="0">
                <a:latin typeface="Calibri" panose="020F0502020204030204" pitchFamily="34" charset="0"/>
                <a:ea typeface="Calibri" panose="020F0502020204030204" pitchFamily="34" charset="0"/>
                <a:cs typeface="Times New Roman" panose="02020603050405020304" pitchFamily="18" charset="0"/>
              </a:rPr>
              <a:t>Callistus</a:t>
            </a:r>
            <a:r>
              <a:rPr lang="en-GB" altLang="en-US" sz="2400" dirty="0" smtClean="0">
                <a:latin typeface="Calibri" panose="020F0502020204030204" pitchFamily="34" charset="0"/>
                <a:ea typeface="Calibri" panose="020F0502020204030204" pitchFamily="34" charset="0"/>
                <a:cs typeface="Times New Roman" panose="02020603050405020304" pitchFamily="18" charset="0"/>
              </a:rPr>
              <a:t> (imperial freedman) and Marcus </a:t>
            </a:r>
            <a:r>
              <a:rPr lang="en-GB" altLang="en-US" sz="2400" dirty="0" err="1" smtClean="0">
                <a:latin typeface="Calibri" panose="020F0502020204030204" pitchFamily="34" charset="0"/>
                <a:ea typeface="Calibri" panose="020F0502020204030204" pitchFamily="34" charset="0"/>
                <a:cs typeface="Times New Roman" panose="02020603050405020304" pitchFamily="18" charset="0"/>
              </a:rPr>
              <a:t>Arrecinus</a:t>
            </a:r>
            <a:r>
              <a:rPr lang="en-GB" altLang="en-US" sz="2400" dirty="0" smtClean="0">
                <a:latin typeface="Calibri" panose="020F0502020204030204" pitchFamily="34" charset="0"/>
                <a:ea typeface="Calibri" panose="020F0502020204030204" pitchFamily="34" charset="0"/>
                <a:cs typeface="Times New Roman" panose="02020603050405020304" pitchFamily="18" charset="0"/>
              </a:rPr>
              <a:t> Clemens (Praetorian Prefect). Josephus claims there were three separate plots</a:t>
            </a:r>
            <a:endParaRPr kumimoji="0" lang="en-GB" altLang="en-US" sz="2400" b="0" i="0" u="none" strike="noStrike" cap="none" normalizeH="0" baseline="0" dirty="0" smtClean="0">
              <a:ln>
                <a:noFill/>
              </a:ln>
              <a:solidFill>
                <a:schemeClr val="tx1"/>
              </a:solidFill>
              <a:effectLst/>
            </a:endParaRPr>
          </a:p>
        </p:txBody>
      </p:sp>
      <p:pic>
        <p:nvPicPr>
          <p:cNvPr id="1026" name="Picture 2" descr="Screen Shot 2018-01-23 at 3.06.35 P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9777" y="2069076"/>
            <a:ext cx="5752756" cy="34459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045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 y="116632"/>
            <a:ext cx="11426033" cy="805219"/>
          </a:xfrm>
        </p:spPr>
        <p:txBody>
          <a:bodyPr anchor="ctr"/>
          <a:lstStyle/>
          <a:p>
            <a:pPr algn="ctr"/>
            <a:r>
              <a:rPr lang="en-GB" dirty="0" smtClean="0"/>
              <a:t>Assassination, 24</a:t>
            </a:r>
            <a:r>
              <a:rPr lang="en-GB" baseline="30000" dirty="0" smtClean="0"/>
              <a:t>th</a:t>
            </a:r>
            <a:r>
              <a:rPr lang="en-GB" dirty="0" smtClean="0"/>
              <a:t> January 41</a:t>
            </a:r>
            <a:endParaRPr lang="en-GB" dirty="0"/>
          </a:p>
        </p:txBody>
      </p:sp>
      <p:sp>
        <p:nvSpPr>
          <p:cNvPr id="10" name="Rectangle 2"/>
          <p:cNvSpPr>
            <a:spLocks noChangeArrowheads="1"/>
          </p:cNvSpPr>
          <p:nvPr/>
        </p:nvSpPr>
        <p:spPr bwMode="auto">
          <a:xfrm>
            <a:off x="676656" y="921851"/>
            <a:ext cx="740664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lang="en-GB" altLang="en-US" sz="2400" dirty="0" smtClean="0">
                <a:latin typeface="Calibri" panose="020F0502020204030204" pitchFamily="34" charset="0"/>
                <a:cs typeface="Times New Roman" panose="02020603050405020304" pitchFamily="18" charset="0"/>
              </a:rPr>
              <a:t>All the sources confirm that Gaius was killed during a festival on the Palatine Hill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The sources give slightly different account of the murder itself but all give</a:t>
            </a:r>
            <a:r>
              <a:rPr kumimoji="0" lang="en-GB" altLang="en-US" sz="2400" b="0" i="0" u="none" strike="noStrike" cap="none" normalizeH="0" dirty="0" smtClean="0">
                <a:ln>
                  <a:noFill/>
                </a:ln>
                <a:solidFill>
                  <a:schemeClr val="tx1"/>
                </a:solidFill>
                <a:effectLst/>
                <a:latin typeface="Calibri" panose="020F0502020204030204" pitchFamily="34" charset="0"/>
                <a:cs typeface="Times New Roman" panose="02020603050405020304" pitchFamily="18" charset="0"/>
              </a:rPr>
              <a:t> a sense of its brutality – </a:t>
            </a:r>
            <a:r>
              <a:rPr kumimoji="0" lang="en-GB" altLang="en-US" sz="2400" b="1" i="0" u="none" strike="noStrike" cap="none" normalizeH="0" dirty="0" smtClean="0">
                <a:ln>
                  <a:noFill/>
                </a:ln>
                <a:solidFill>
                  <a:srgbClr val="002060"/>
                </a:solidFill>
                <a:effectLst/>
                <a:latin typeface="Calibri" panose="020F0502020204030204" pitchFamily="34" charset="0"/>
                <a:cs typeface="Times New Roman" panose="02020603050405020304" pitchFamily="18" charset="0"/>
              </a:rPr>
              <a:t>Dio </a:t>
            </a:r>
            <a:r>
              <a:rPr kumimoji="0" lang="en-GB" altLang="en-US" sz="2400" b="0" i="0" u="none" strike="noStrike" cap="none" normalizeH="0" dirty="0" smtClean="0">
                <a:ln>
                  <a:noFill/>
                </a:ln>
                <a:solidFill>
                  <a:schemeClr val="tx1"/>
                </a:solidFill>
                <a:effectLst/>
                <a:latin typeface="Calibri" panose="020F0502020204030204" pitchFamily="34" charset="0"/>
                <a:cs typeface="Times New Roman" panose="02020603050405020304" pitchFamily="18" charset="0"/>
              </a:rPr>
              <a:t>claims that the assassins kept stabbing the dead body and even ‘tasted the flesh’</a:t>
            </a:r>
          </a:p>
          <a:p>
            <a:pPr marL="0" marR="0" lvl="0" indent="0" algn="l" defTabSz="914400" rtl="0" eaLnBrk="0" fontAlgn="base" latinLnBrk="0" hangingPunct="0">
              <a:lnSpc>
                <a:spcPct val="100000"/>
              </a:lnSpc>
              <a:spcBef>
                <a:spcPct val="0"/>
              </a:spcBef>
              <a:spcAft>
                <a:spcPct val="0"/>
              </a:spcAft>
              <a:buClrTx/>
              <a:buSzTx/>
              <a:buFontTx/>
              <a:buChar char="•"/>
              <a:tabLst/>
            </a:pPr>
            <a:r>
              <a:rPr lang="en-GB" altLang="en-US" sz="2400" b="1" baseline="0" dirty="0" smtClean="0">
                <a:solidFill>
                  <a:srgbClr val="002060"/>
                </a:solidFill>
                <a:latin typeface="Calibri" panose="020F0502020204030204" pitchFamily="34" charset="0"/>
                <a:cs typeface="Times New Roman" panose="02020603050405020304" pitchFamily="18" charset="0"/>
              </a:rPr>
              <a:t>Seneca</a:t>
            </a:r>
            <a:r>
              <a:rPr lang="en-GB" altLang="en-US" sz="2400" baseline="0" dirty="0" smtClean="0">
                <a:latin typeface="Calibri" panose="020F0502020204030204" pitchFamily="34" charset="0"/>
                <a:cs typeface="Times New Roman" panose="02020603050405020304" pitchFamily="18" charset="0"/>
              </a:rPr>
              <a:t> claims that </a:t>
            </a:r>
            <a:r>
              <a:rPr lang="en-GB" altLang="en-US" sz="2400" baseline="0" dirty="0" err="1" smtClean="0">
                <a:latin typeface="Calibri" panose="020F0502020204030204" pitchFamily="34" charset="0"/>
                <a:cs typeface="Times New Roman" panose="02020603050405020304" pitchFamily="18" charset="0"/>
              </a:rPr>
              <a:t>Chaerea</a:t>
            </a:r>
            <a:r>
              <a:rPr lang="en-GB" altLang="en-US" sz="2400" baseline="0" dirty="0" smtClean="0">
                <a:latin typeface="Calibri" panose="020F0502020204030204" pitchFamily="34" charset="0"/>
                <a:cs typeface="Times New Roman" panose="02020603050405020304" pitchFamily="18" charset="0"/>
              </a:rPr>
              <a:t> was motivated by the insults against his</a:t>
            </a:r>
            <a:r>
              <a:rPr lang="en-GB" altLang="en-US" sz="2400" dirty="0" smtClean="0">
                <a:latin typeface="Calibri" panose="020F0502020204030204" pitchFamily="34" charset="0"/>
                <a:cs typeface="Times New Roman" panose="02020603050405020304" pitchFamily="18" charset="0"/>
              </a:rPr>
              <a:t> masculinity he received from Gaius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The assassins,</a:t>
            </a:r>
            <a:r>
              <a:rPr kumimoji="0" lang="en-GB" altLang="en-US" sz="2400" b="0" i="0" u="none" strike="noStrike" cap="none" normalizeH="0" dirty="0" smtClean="0">
                <a:ln>
                  <a:noFill/>
                </a:ln>
                <a:solidFill>
                  <a:schemeClr val="tx1"/>
                </a:solidFill>
                <a:effectLst/>
                <a:latin typeface="Calibri" panose="020F0502020204030204" pitchFamily="34" charset="0"/>
                <a:cs typeface="Times New Roman" panose="02020603050405020304" pitchFamily="18" charset="0"/>
              </a:rPr>
              <a:t> however, came from a very limited group and there was not mass opposition to Gaius (</a:t>
            </a:r>
            <a:r>
              <a:rPr kumimoji="0" lang="en-GB" altLang="en-US" sz="2400" b="1" i="0" u="none" strike="noStrike" cap="none" normalizeH="0" dirty="0" smtClean="0">
                <a:ln>
                  <a:noFill/>
                </a:ln>
                <a:solidFill>
                  <a:srgbClr val="002060"/>
                </a:solidFill>
                <a:effectLst/>
                <a:latin typeface="Calibri" panose="020F0502020204030204" pitchFamily="34" charset="0"/>
                <a:cs typeface="Times New Roman" panose="02020603050405020304" pitchFamily="18" charset="0"/>
              </a:rPr>
              <a:t>Dio</a:t>
            </a:r>
            <a:r>
              <a:rPr kumimoji="0" lang="en-GB" altLang="en-US" sz="2400" b="0" i="0" u="none" strike="noStrike" cap="none" normalizeH="0" dirty="0" smtClean="0">
                <a:ln>
                  <a:noFill/>
                </a:ln>
                <a:solidFill>
                  <a:schemeClr val="tx1"/>
                </a:solidFill>
                <a:effectLst/>
                <a:latin typeface="Calibri" panose="020F0502020204030204" pitchFamily="34" charset="0"/>
                <a:cs typeface="Times New Roman" panose="02020603050405020304" pitchFamily="18" charset="0"/>
              </a:rPr>
              <a:t> says that even as Gaius was leaving the theatre the consul was bending over to kiss his feet)</a:t>
            </a:r>
          </a:p>
          <a:p>
            <a:pPr marL="0" marR="0" lvl="0" indent="0" algn="l" defTabSz="914400" rtl="0" eaLnBrk="0" fontAlgn="base" latinLnBrk="0" hangingPunct="0">
              <a:lnSpc>
                <a:spcPct val="100000"/>
              </a:lnSpc>
              <a:spcBef>
                <a:spcPct val="0"/>
              </a:spcBef>
              <a:spcAft>
                <a:spcPct val="0"/>
              </a:spcAft>
              <a:buClrTx/>
              <a:buSzTx/>
              <a:buFontTx/>
              <a:buChar char="•"/>
              <a:tabLst/>
            </a:pPr>
            <a:r>
              <a:rPr lang="en-GB" altLang="en-US" sz="2400" baseline="0" dirty="0" smtClean="0">
                <a:latin typeface="Calibri" panose="020F0502020204030204" pitchFamily="34" charset="0"/>
                <a:cs typeface="Times New Roman" panose="02020603050405020304" pitchFamily="18" charset="0"/>
              </a:rPr>
              <a:t>The</a:t>
            </a:r>
            <a:r>
              <a:rPr lang="en-GB" altLang="en-US" sz="2400" dirty="0" smtClean="0">
                <a:latin typeface="Calibri" panose="020F0502020204030204" pitchFamily="34" charset="0"/>
                <a:cs typeface="Times New Roman" panose="02020603050405020304" pitchFamily="18" charset="0"/>
              </a:rPr>
              <a:t> assassins were most likely not trying to restore the republic but were motivated by personal revenge or self-interest</a:t>
            </a:r>
            <a:endParaRPr kumimoji="0" lang="en-GB" altLang="en-US" sz="2400" b="0" i="0" u="none" strike="noStrike" cap="none" normalizeH="0" baseline="0" dirty="0" smtClean="0">
              <a:ln>
                <a:noFill/>
              </a:ln>
              <a:solidFill>
                <a:schemeClr val="tx1"/>
              </a:solidFill>
              <a:effectLst/>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64" r="18054"/>
          <a:stretch/>
        </p:blipFill>
        <p:spPr bwMode="auto">
          <a:xfrm>
            <a:off x="8784299" y="2420888"/>
            <a:ext cx="3184264"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1489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88" y="139210"/>
            <a:ext cx="9404723" cy="679396"/>
          </a:xfrm>
        </p:spPr>
        <p:txBody>
          <a:bodyPr anchor="ctr"/>
          <a:lstStyle/>
          <a:p>
            <a:r>
              <a:rPr lang="en-GB" dirty="0" smtClean="0"/>
              <a:t>Final Points </a:t>
            </a:r>
            <a:endParaRPr lang="en-GB" dirty="0"/>
          </a:p>
        </p:txBody>
      </p:sp>
      <p:sp>
        <p:nvSpPr>
          <p:cNvPr id="4" name="Content Placeholder 2"/>
          <p:cNvSpPr txBox="1">
            <a:spLocks/>
          </p:cNvSpPr>
          <p:nvPr/>
        </p:nvSpPr>
        <p:spPr>
          <a:xfrm>
            <a:off x="217715" y="853440"/>
            <a:ext cx="11509829" cy="563444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smtClean="0"/>
              <a:t>Some overview questions to test yourself with:</a:t>
            </a:r>
          </a:p>
          <a:p>
            <a:pPr marL="457200" indent="-457200">
              <a:buClr>
                <a:srgbClr val="002060"/>
              </a:buClr>
              <a:buFont typeface="+mj-lt"/>
              <a:buAutoNum type="arabicPeriod"/>
            </a:pPr>
            <a:r>
              <a:rPr lang="en-GB" sz="2800" dirty="0" smtClean="0"/>
              <a:t>What gave Gaius his claim to the throne?</a:t>
            </a:r>
          </a:p>
          <a:p>
            <a:pPr marL="457200" indent="-457200">
              <a:buClr>
                <a:srgbClr val="002060"/>
              </a:buClr>
              <a:buFont typeface="+mj-lt"/>
              <a:buAutoNum type="arabicPeriod"/>
            </a:pPr>
            <a:r>
              <a:rPr lang="en-GB" sz="2800" dirty="0" smtClean="0"/>
              <a:t>Suetonius gave some examples of achievement in the initial period of his reign.  What were these?</a:t>
            </a:r>
          </a:p>
          <a:p>
            <a:pPr marL="457200" indent="-457200">
              <a:buClr>
                <a:srgbClr val="002060"/>
              </a:buClr>
              <a:buFont typeface="+mj-lt"/>
              <a:buAutoNum type="arabicPeriod"/>
            </a:pPr>
            <a:r>
              <a:rPr lang="en-GB" sz="2800" dirty="0" smtClean="0"/>
              <a:t>What examples of brutality did Gaius display?</a:t>
            </a:r>
          </a:p>
          <a:p>
            <a:pPr marL="457200" indent="-457200">
              <a:buClr>
                <a:srgbClr val="002060"/>
              </a:buClr>
              <a:buFont typeface="+mj-lt"/>
              <a:buAutoNum type="arabicPeriod"/>
            </a:pPr>
            <a:r>
              <a:rPr lang="en-GB" sz="2800" dirty="0" smtClean="0"/>
              <a:t>Why did he flaunt his divinity? </a:t>
            </a:r>
          </a:p>
          <a:p>
            <a:pPr marL="457200" indent="-457200">
              <a:buClr>
                <a:srgbClr val="002060"/>
              </a:buClr>
              <a:buFont typeface="+mj-lt"/>
              <a:buAutoNum type="arabicPeriod"/>
            </a:pPr>
            <a:r>
              <a:rPr lang="en-GB" sz="2800" dirty="0" smtClean="0"/>
              <a:t>What positive qualities did Gaius possess?</a:t>
            </a:r>
          </a:p>
          <a:p>
            <a:pPr marL="457200" indent="-457200">
              <a:buClr>
                <a:srgbClr val="002060"/>
              </a:buClr>
              <a:buFont typeface="+mj-lt"/>
              <a:buAutoNum type="arabicPeriod"/>
            </a:pPr>
            <a:r>
              <a:rPr lang="en-GB" sz="2800" smtClean="0"/>
              <a:t>What </a:t>
            </a:r>
            <a:r>
              <a:rPr lang="en-GB" sz="2800" dirty="0"/>
              <a:t>(according to </a:t>
            </a:r>
            <a:r>
              <a:rPr lang="en-GB" sz="2800" dirty="0" err="1"/>
              <a:t>Dio</a:t>
            </a:r>
            <a:r>
              <a:rPr lang="en-GB" sz="2800" dirty="0"/>
              <a:t>) did Gaius do to help restore the equestrian </a:t>
            </a:r>
            <a:r>
              <a:rPr lang="en-GB" sz="2800" dirty="0" smtClean="0"/>
              <a:t>order?</a:t>
            </a:r>
          </a:p>
          <a:p>
            <a:pPr marL="457200" indent="-457200">
              <a:buClr>
                <a:srgbClr val="002060"/>
              </a:buClr>
              <a:buFont typeface="+mj-lt"/>
              <a:buAutoNum type="arabicPeriod"/>
            </a:pPr>
            <a:r>
              <a:rPr lang="en-GB" sz="2800" dirty="0" smtClean="0"/>
              <a:t>Who murdered Gaius and what motivated them?</a:t>
            </a:r>
          </a:p>
          <a:p>
            <a:pPr marL="457200" indent="-457200">
              <a:buClr>
                <a:srgbClr val="002060"/>
              </a:buClr>
              <a:buFont typeface="+mj-lt"/>
              <a:buAutoNum type="arabicPeriod"/>
            </a:pPr>
            <a:endParaRPr lang="en-GB" sz="2800" dirty="0" smtClean="0"/>
          </a:p>
        </p:txBody>
      </p:sp>
    </p:spTree>
    <p:extLst>
      <p:ext uri="{BB962C8B-B14F-4D97-AF65-F5344CB8AC3E}">
        <p14:creationId xmlns:p14="http://schemas.microsoft.com/office/powerpoint/2010/main" val="4179173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58D3D2-9F0C-40A3-A0EC-874C9B470BB3}"/>
              </a:ext>
            </a:extLst>
          </p:cNvPr>
          <p:cNvSpPr>
            <a:spLocks noGrp="1"/>
          </p:cNvSpPr>
          <p:nvPr>
            <p:ph type="title"/>
          </p:nvPr>
        </p:nvSpPr>
        <p:spPr/>
        <p:txBody>
          <a:bodyPr/>
          <a:lstStyle/>
          <a:p>
            <a:r>
              <a:rPr lang="en-GB" dirty="0"/>
              <a:t>Overview of the </a:t>
            </a:r>
            <a:r>
              <a:rPr lang="en-GB" dirty="0" smtClean="0"/>
              <a:t>Period</a:t>
            </a:r>
            <a:endParaRPr lang="en-GB" dirty="0"/>
          </a:p>
        </p:txBody>
      </p:sp>
      <p:sp>
        <p:nvSpPr>
          <p:cNvPr id="3" name="Content Placeholder 2">
            <a:extLst>
              <a:ext uri="{FF2B5EF4-FFF2-40B4-BE49-F238E27FC236}">
                <a16:creationId xmlns:a16="http://schemas.microsoft.com/office/drawing/2014/main" xmlns="" id="{CC21F13A-18D0-40EF-9831-D5C410DFF7AD}"/>
              </a:ext>
            </a:extLst>
          </p:cNvPr>
          <p:cNvSpPr>
            <a:spLocks noGrp="1"/>
          </p:cNvSpPr>
          <p:nvPr>
            <p:ph idx="1"/>
          </p:nvPr>
        </p:nvSpPr>
        <p:spPr>
          <a:xfrm>
            <a:off x="508001" y="1225296"/>
            <a:ext cx="11071086" cy="5431536"/>
          </a:xfrm>
        </p:spPr>
        <p:txBody>
          <a:bodyPr anchor="ctr">
            <a:normAutofit fontScale="92500" lnSpcReduction="20000"/>
          </a:bodyPr>
          <a:lstStyle/>
          <a:p>
            <a:r>
              <a:rPr lang="en-GB" sz="2400" dirty="0" smtClean="0"/>
              <a:t>12  </a:t>
            </a:r>
            <a:r>
              <a:rPr lang="en-GB" sz="2400" dirty="0"/>
              <a:t>– </a:t>
            </a:r>
            <a:r>
              <a:rPr lang="en-GB" sz="2400" dirty="0" smtClean="0"/>
              <a:t> Gaius Caesar </a:t>
            </a:r>
            <a:r>
              <a:rPr lang="en-GB" sz="2400" dirty="0" err="1" smtClean="0"/>
              <a:t>Germanicus</a:t>
            </a:r>
            <a:r>
              <a:rPr lang="en-GB" sz="2400" dirty="0" smtClean="0"/>
              <a:t> was born in </a:t>
            </a:r>
            <a:r>
              <a:rPr lang="en-GB" sz="2400" dirty="0" err="1" smtClean="0"/>
              <a:t>Atium</a:t>
            </a:r>
            <a:r>
              <a:rPr lang="en-GB" sz="2400" dirty="0" smtClean="0"/>
              <a:t>  56 miles from Rome.</a:t>
            </a:r>
          </a:p>
          <a:p>
            <a:r>
              <a:rPr lang="en-GB" sz="2400" dirty="0" smtClean="0"/>
              <a:t>19  –  His father, </a:t>
            </a:r>
            <a:r>
              <a:rPr lang="en-GB" sz="2400" dirty="0" err="1" smtClean="0"/>
              <a:t>Germanicus</a:t>
            </a:r>
            <a:r>
              <a:rPr lang="en-GB" sz="2400" dirty="0" smtClean="0"/>
              <a:t> died.  Gaius was adopted by Tiberius. </a:t>
            </a:r>
          </a:p>
          <a:p>
            <a:r>
              <a:rPr lang="en-GB" sz="2400" dirty="0" smtClean="0"/>
              <a:t>23   – 33 His older brothers and mother, Agrippina died. </a:t>
            </a:r>
          </a:p>
          <a:p>
            <a:r>
              <a:rPr lang="en-GB" sz="2400" dirty="0" smtClean="0"/>
              <a:t>37  –  Tiberius died and instead of his grandson </a:t>
            </a:r>
            <a:r>
              <a:rPr lang="en-GB" sz="2400" dirty="0" err="1" smtClean="0"/>
              <a:t>Gemellus</a:t>
            </a:r>
            <a:r>
              <a:rPr lang="en-GB" sz="2400" dirty="0" smtClean="0"/>
              <a:t> the Praetorian Guard supported Gaius’ claim.  Shortly after his accession he becomes seriously ill.</a:t>
            </a:r>
          </a:p>
          <a:p>
            <a:r>
              <a:rPr lang="en-GB" sz="2400" dirty="0" smtClean="0"/>
              <a:t>38  –   Tiberius </a:t>
            </a:r>
            <a:r>
              <a:rPr lang="en-GB" sz="2400" dirty="0" err="1" smtClean="0"/>
              <a:t>Gemellus</a:t>
            </a:r>
            <a:r>
              <a:rPr lang="en-GB" sz="2400" dirty="0" smtClean="0"/>
              <a:t> is executed as it the head of the Praetorian guard.   Gaius’ sister, Drusilla dies and he is distraught and has her declared a god.</a:t>
            </a:r>
          </a:p>
          <a:p>
            <a:r>
              <a:rPr lang="en-GB" sz="2400" dirty="0" smtClean="0"/>
              <a:t>39  – Gaius made a surprise visit to the army on the Upper Rhine River.  He begins capricious and </a:t>
            </a:r>
            <a:r>
              <a:rPr lang="en-GB" sz="2400" dirty="0" err="1" smtClean="0"/>
              <a:t>extravagent</a:t>
            </a:r>
            <a:r>
              <a:rPr lang="en-GB" sz="2400" dirty="0" smtClean="0"/>
              <a:t> projects.  When he uses up the money he starts extorting funds from wealthy Roman citizens.</a:t>
            </a:r>
          </a:p>
          <a:p>
            <a:r>
              <a:rPr lang="en-GB" sz="2400" dirty="0" smtClean="0"/>
              <a:t>40   –  Gaius takes the army into Gaul to seize wealth there.  Then he goes north supposedly to carry out an invasion of Britain.  Changes his mind and returns home. </a:t>
            </a:r>
          </a:p>
          <a:p>
            <a:r>
              <a:rPr lang="en-GB" sz="2400" dirty="0" smtClean="0"/>
              <a:t>41 –   Gaius murdered along with  his wife and daughter by the Praetorian guard.</a:t>
            </a:r>
          </a:p>
        </p:txBody>
      </p:sp>
    </p:spTree>
    <p:extLst>
      <p:ext uri="{BB962C8B-B14F-4D97-AF65-F5344CB8AC3E}">
        <p14:creationId xmlns:p14="http://schemas.microsoft.com/office/powerpoint/2010/main" val="3350522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49609"/>
          </a:xfrm>
        </p:spPr>
        <p:txBody>
          <a:bodyPr/>
          <a:lstStyle/>
          <a:p>
            <a:r>
              <a:rPr lang="en-GB" dirty="0" smtClean="0"/>
              <a:t>Background</a:t>
            </a:r>
            <a:endParaRPr lang="en-GB" dirty="0"/>
          </a:p>
        </p:txBody>
      </p:sp>
      <p:sp>
        <p:nvSpPr>
          <p:cNvPr id="3" name="Content Placeholder 2"/>
          <p:cNvSpPr>
            <a:spLocks noGrp="1"/>
          </p:cNvSpPr>
          <p:nvPr>
            <p:ph idx="1"/>
          </p:nvPr>
        </p:nvSpPr>
        <p:spPr>
          <a:xfrm>
            <a:off x="346364" y="1302327"/>
            <a:ext cx="8714509" cy="5430981"/>
          </a:xfrm>
        </p:spPr>
        <p:txBody>
          <a:bodyPr>
            <a:normAutofit fontScale="92500" lnSpcReduction="20000"/>
          </a:bodyPr>
          <a:lstStyle/>
          <a:p>
            <a:r>
              <a:rPr lang="en-GB" dirty="0"/>
              <a:t>Gaius became emperor at the age of </a:t>
            </a:r>
            <a:r>
              <a:rPr lang="en-GB" b="1" dirty="0"/>
              <a:t>24</a:t>
            </a:r>
            <a:endParaRPr lang="en-GB" dirty="0"/>
          </a:p>
          <a:p>
            <a:r>
              <a:rPr lang="en-GB" dirty="0"/>
              <a:t>He had </a:t>
            </a:r>
            <a:r>
              <a:rPr lang="en-GB" b="1" dirty="0"/>
              <a:t>no experience </a:t>
            </a:r>
            <a:r>
              <a:rPr lang="en-GB" dirty="0"/>
              <a:t>governing and had received no official titles singling him out as the next emperor </a:t>
            </a:r>
            <a:r>
              <a:rPr lang="en-GB" dirty="0" smtClean="0"/>
              <a:t>.</a:t>
            </a:r>
          </a:p>
          <a:p>
            <a:r>
              <a:rPr lang="en-GB" dirty="0" smtClean="0"/>
              <a:t>He had also lost his mother and  two older brothers in peculiarly horrific circumstances.  Surviving had been something of a challenge.</a:t>
            </a:r>
          </a:p>
          <a:p>
            <a:r>
              <a:rPr lang="en-GB" dirty="0" smtClean="0"/>
              <a:t>His parents had been the </a:t>
            </a:r>
            <a:r>
              <a:rPr lang="en-GB" dirty="0"/>
              <a:t>popular Roman general </a:t>
            </a:r>
            <a:r>
              <a:rPr lang="en-GB" dirty="0" err="1"/>
              <a:t>Germanicus</a:t>
            </a:r>
            <a:r>
              <a:rPr lang="en-GB" dirty="0"/>
              <a:t> and Augustus's granddaughter Agrippina </a:t>
            </a:r>
            <a:r>
              <a:rPr lang="en-GB" dirty="0" smtClean="0"/>
              <a:t>the elder.</a:t>
            </a:r>
            <a:endParaRPr lang="en-GB" dirty="0"/>
          </a:p>
          <a:p>
            <a:r>
              <a:rPr lang="en-GB" dirty="0"/>
              <a:t>Although he was </a:t>
            </a:r>
            <a:r>
              <a:rPr lang="en-GB" dirty="0" smtClean="0"/>
              <a:t>named Gaius </a:t>
            </a:r>
            <a:r>
              <a:rPr lang="en-GB" dirty="0"/>
              <a:t>he acquired the nickname "Caligula" (meaning "little </a:t>
            </a:r>
            <a:r>
              <a:rPr lang="en-GB" dirty="0" smtClean="0"/>
              <a:t>boots", </a:t>
            </a:r>
            <a:r>
              <a:rPr lang="en-GB" dirty="0"/>
              <a:t>the diminutive form of </a:t>
            </a:r>
            <a:r>
              <a:rPr lang="en-GB" dirty="0" err="1"/>
              <a:t>caliga</a:t>
            </a:r>
            <a:r>
              <a:rPr lang="en-GB" dirty="0"/>
              <a:t>) from his father's soldiers during their campaign in Germania. When </a:t>
            </a:r>
            <a:r>
              <a:rPr lang="en-GB" dirty="0" err="1"/>
              <a:t>Germanicus</a:t>
            </a:r>
            <a:r>
              <a:rPr lang="en-GB" dirty="0"/>
              <a:t> died at Antioch in 19</a:t>
            </a:r>
            <a:r>
              <a:rPr lang="en-GB" dirty="0" smtClean="0"/>
              <a:t>, Gaius was six.  His mother, </a:t>
            </a:r>
            <a:r>
              <a:rPr lang="en-GB" dirty="0"/>
              <a:t>Agrippina returned with her six children to Rome, where she became entangled in a bitter feud with Tiberius. </a:t>
            </a:r>
            <a:endParaRPr lang="en-GB" dirty="0" smtClean="0"/>
          </a:p>
          <a:p>
            <a:r>
              <a:rPr lang="en-GB" dirty="0" smtClean="0"/>
              <a:t>The </a:t>
            </a:r>
            <a:r>
              <a:rPr lang="en-GB" dirty="0"/>
              <a:t>conflict eventually led to the destruction of </a:t>
            </a:r>
            <a:r>
              <a:rPr lang="en-GB" dirty="0" smtClean="0"/>
              <a:t>her exile and starvation and the death of her two older sons. </a:t>
            </a:r>
            <a:r>
              <a:rPr lang="en-GB" dirty="0"/>
              <a:t>Untouched by the deadly intrigues, Caligula accepted an invitation in </a:t>
            </a:r>
            <a:r>
              <a:rPr lang="en-GB" dirty="0" smtClean="0"/>
              <a:t>31 when he was 19,  </a:t>
            </a:r>
            <a:r>
              <a:rPr lang="en-GB" dirty="0"/>
              <a:t>to join the emperor on the island of Capri, where Tiberius had withdrawn five years earlier. </a:t>
            </a:r>
            <a:r>
              <a:rPr lang="en-GB" dirty="0" smtClean="0"/>
              <a:t> He managed to survive in these peculiar circumstances for 6 years.  Following </a:t>
            </a:r>
            <a:r>
              <a:rPr lang="en-GB" dirty="0"/>
              <a:t>the death of Tiberius, Caligula succeeded his adoptive grandfather as emperor in 37. </a:t>
            </a:r>
          </a:p>
          <a:p>
            <a:endParaRPr lang="en-GB" dirty="0" smtClean="0"/>
          </a:p>
          <a:p>
            <a:endParaRPr lang="en-GB" dirty="0"/>
          </a:p>
          <a:p>
            <a:endParaRPr lang="en-GB" dirty="0"/>
          </a:p>
        </p:txBody>
      </p:sp>
      <p:pic>
        <p:nvPicPr>
          <p:cNvPr id="4" name="Picture 3"/>
          <p:cNvPicPr>
            <a:picLocks noChangeAspect="1"/>
          </p:cNvPicPr>
          <p:nvPr/>
        </p:nvPicPr>
        <p:blipFill>
          <a:blip r:embed="rId2"/>
          <a:stretch>
            <a:fillRect/>
          </a:stretch>
        </p:blipFill>
        <p:spPr>
          <a:xfrm>
            <a:off x="9060873" y="578428"/>
            <a:ext cx="2628900" cy="3429000"/>
          </a:xfrm>
          <a:prstGeom prst="rect">
            <a:avLst/>
          </a:prstGeom>
        </p:spPr>
      </p:pic>
    </p:spTree>
    <p:extLst>
      <p:ext uri="{BB962C8B-B14F-4D97-AF65-F5344CB8AC3E}">
        <p14:creationId xmlns:p14="http://schemas.microsoft.com/office/powerpoint/2010/main" val="319815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545" y="1377820"/>
            <a:ext cx="5870369" cy="5480180"/>
          </a:xfrm>
        </p:spPr>
        <p:txBody>
          <a:bodyPr>
            <a:normAutofit fontScale="92500"/>
          </a:bodyPr>
          <a:lstStyle/>
          <a:p>
            <a:r>
              <a:rPr lang="en-GB" sz="2400" b="1" dirty="0" smtClean="0"/>
              <a:t>Josephus</a:t>
            </a:r>
            <a:r>
              <a:rPr lang="en-GB" sz="2400" b="1" dirty="0"/>
              <a:t> </a:t>
            </a:r>
            <a:r>
              <a:rPr lang="en-GB" sz="2400" b="1" dirty="0" smtClean="0"/>
              <a:t> wrote  th</a:t>
            </a:r>
            <a:r>
              <a:rPr lang="en-GB" sz="2400" dirty="0" smtClean="0"/>
              <a:t>e </a:t>
            </a:r>
            <a:r>
              <a:rPr lang="en-GB" sz="2400" dirty="0"/>
              <a:t>earliest account of Gaius’ </a:t>
            </a:r>
            <a:r>
              <a:rPr lang="en-GB" sz="2400" dirty="0" smtClean="0"/>
              <a:t>reign.  We have an account of him actually visiting the emperor (who was busily preoccupied with house improvements.)</a:t>
            </a:r>
          </a:p>
          <a:p>
            <a:r>
              <a:rPr lang="en-GB" sz="2400" dirty="0" smtClean="0"/>
              <a:t>Writing mainly under </a:t>
            </a:r>
            <a:r>
              <a:rPr lang="en-GB" sz="2400" dirty="0"/>
              <a:t>the next dynasty the Flavians </a:t>
            </a:r>
            <a:r>
              <a:rPr lang="en-GB" sz="2400" dirty="0" smtClean="0"/>
              <a:t>he was encouraged to be </a:t>
            </a:r>
            <a:r>
              <a:rPr lang="en-GB" sz="2400" dirty="0"/>
              <a:t>critical of the Julio-Claudians to make the comparison favourable. Also hostile to Rome as a Jewish writer</a:t>
            </a:r>
          </a:p>
          <a:p>
            <a:r>
              <a:rPr lang="en-GB" sz="2400" b="1" dirty="0" smtClean="0"/>
              <a:t>Seneca the elder </a:t>
            </a:r>
            <a:r>
              <a:rPr lang="en-GB" sz="2400" dirty="0" smtClean="0"/>
              <a:t>wrote about 55-59  </a:t>
            </a:r>
            <a:r>
              <a:rPr lang="en-GB" sz="2400" dirty="0"/>
              <a:t>in exile. Extremely critical of Gaius and his character possibly as a way to gain favour with the emperor Claudius and encourage him to end his exile</a:t>
            </a:r>
          </a:p>
          <a:p>
            <a:endParaRPr lang="en-GB" dirty="0"/>
          </a:p>
        </p:txBody>
      </p:sp>
      <p:pic>
        <p:nvPicPr>
          <p:cNvPr id="5" name="Picture 4"/>
          <p:cNvPicPr>
            <a:picLocks noChangeAspect="1"/>
          </p:cNvPicPr>
          <p:nvPr/>
        </p:nvPicPr>
        <p:blipFill>
          <a:blip r:embed="rId2"/>
          <a:stretch>
            <a:fillRect/>
          </a:stretch>
        </p:blipFill>
        <p:spPr>
          <a:xfrm>
            <a:off x="6066682" y="1762318"/>
            <a:ext cx="2805564" cy="4197123"/>
          </a:xfrm>
          <a:prstGeom prst="rect">
            <a:avLst/>
          </a:prstGeom>
        </p:spPr>
      </p:pic>
      <p:pic>
        <p:nvPicPr>
          <p:cNvPr id="6" name="Picture 5"/>
          <p:cNvPicPr>
            <a:picLocks noChangeAspect="1"/>
          </p:cNvPicPr>
          <p:nvPr/>
        </p:nvPicPr>
        <p:blipFill>
          <a:blip r:embed="rId3"/>
          <a:stretch>
            <a:fillRect/>
          </a:stretch>
        </p:blipFill>
        <p:spPr>
          <a:xfrm>
            <a:off x="9282848" y="1762319"/>
            <a:ext cx="2909151" cy="4197123"/>
          </a:xfrm>
          <a:prstGeom prst="rect">
            <a:avLst/>
          </a:prstGeom>
        </p:spPr>
      </p:pic>
      <p:sp>
        <p:nvSpPr>
          <p:cNvPr id="4" name="Title 3"/>
          <p:cNvSpPr>
            <a:spLocks noGrp="1"/>
          </p:cNvSpPr>
          <p:nvPr>
            <p:ph type="title"/>
          </p:nvPr>
        </p:nvSpPr>
        <p:spPr>
          <a:xfrm>
            <a:off x="110836" y="166255"/>
            <a:ext cx="11540837" cy="1686993"/>
          </a:xfrm>
        </p:spPr>
        <p:txBody>
          <a:bodyPr/>
          <a:lstStyle/>
          <a:p>
            <a:r>
              <a:rPr lang="en-GB" dirty="0" smtClean="0"/>
              <a:t>Contemporaries - Josephus and Seneca the elder</a:t>
            </a:r>
            <a:endParaRPr lang="en-GB" dirty="0"/>
          </a:p>
        </p:txBody>
      </p:sp>
    </p:spTree>
    <p:extLst>
      <p:ext uri="{BB962C8B-B14F-4D97-AF65-F5344CB8AC3E}">
        <p14:creationId xmlns:p14="http://schemas.microsoft.com/office/powerpoint/2010/main" val="2486729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Suetonius</a:t>
            </a:r>
            <a:endParaRPr lang="en-GB" dirty="0"/>
          </a:p>
        </p:txBody>
      </p:sp>
      <p:sp>
        <p:nvSpPr>
          <p:cNvPr id="3" name="Content Placeholder 2"/>
          <p:cNvSpPr>
            <a:spLocks noGrp="1"/>
          </p:cNvSpPr>
          <p:nvPr>
            <p:ph idx="1"/>
          </p:nvPr>
        </p:nvSpPr>
        <p:spPr>
          <a:xfrm>
            <a:off x="5043055" y="1759528"/>
            <a:ext cx="5006798" cy="4488872"/>
          </a:xfrm>
        </p:spPr>
        <p:txBody>
          <a:bodyPr>
            <a:normAutofit lnSpcReduction="10000"/>
          </a:bodyPr>
          <a:lstStyle/>
          <a:p>
            <a:r>
              <a:rPr lang="en-GB" dirty="0"/>
              <a:t>Suetonius loves gossip and scandal, so the decline of </a:t>
            </a:r>
            <a:r>
              <a:rPr lang="en-GB" dirty="0" smtClean="0"/>
              <a:t>Gaius is </a:t>
            </a:r>
            <a:r>
              <a:rPr lang="en-GB" dirty="0"/>
              <a:t>a delight to him.  This may not mean that it is untruthful, but he will certainly make the mistakes deeply colourful and it is probable that he would exaggerate for dramatic effect. </a:t>
            </a:r>
            <a:endParaRPr lang="en-GB" dirty="0" smtClean="0"/>
          </a:p>
          <a:p>
            <a:r>
              <a:rPr lang="en-GB" dirty="0" smtClean="0"/>
              <a:t>He is considered the </a:t>
            </a:r>
            <a:r>
              <a:rPr lang="en-GB" dirty="0"/>
              <a:t>main </a:t>
            </a:r>
            <a:r>
              <a:rPr lang="en-GB" dirty="0" err="1" smtClean="0"/>
              <a:t>authorityon</a:t>
            </a:r>
            <a:r>
              <a:rPr lang="en-GB" dirty="0" smtClean="0"/>
              <a:t> Gaius but </a:t>
            </a:r>
            <a:r>
              <a:rPr lang="en-GB" dirty="0"/>
              <a:t>was writing some 80 years after </a:t>
            </a:r>
            <a:r>
              <a:rPr lang="en-GB" dirty="0" smtClean="0"/>
              <a:t>his death.</a:t>
            </a:r>
          </a:p>
          <a:p>
            <a:r>
              <a:rPr lang="en-GB" dirty="0" smtClean="0"/>
              <a:t>He </a:t>
            </a:r>
            <a:r>
              <a:rPr lang="en-GB" dirty="0"/>
              <a:t>had access to the imperial </a:t>
            </a:r>
            <a:r>
              <a:rPr lang="en-GB" dirty="0" smtClean="0"/>
              <a:t>records which gave some of his information reliable </a:t>
            </a:r>
            <a:r>
              <a:rPr lang="en-GB" dirty="0" err="1" smtClean="0"/>
              <a:t>suplementary</a:t>
            </a:r>
            <a:r>
              <a:rPr lang="en-GB" dirty="0" smtClean="0"/>
              <a:t> information.</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4" y="1657838"/>
            <a:ext cx="3241962" cy="4328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3444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Cassius </a:t>
            </a:r>
            <a:r>
              <a:rPr lang="en-GB" dirty="0" err="1" smtClean="0"/>
              <a:t>Dio</a:t>
            </a:r>
            <a:endParaRPr lang="en-GB" dirty="0"/>
          </a:p>
        </p:txBody>
      </p:sp>
      <p:sp>
        <p:nvSpPr>
          <p:cNvPr id="3" name="Content Placeholder 2"/>
          <p:cNvSpPr>
            <a:spLocks noGrp="1"/>
          </p:cNvSpPr>
          <p:nvPr>
            <p:ph idx="1"/>
          </p:nvPr>
        </p:nvSpPr>
        <p:spPr>
          <a:xfrm>
            <a:off x="5654351" y="1620415"/>
            <a:ext cx="6341707" cy="5063413"/>
          </a:xfrm>
        </p:spPr>
        <p:txBody>
          <a:bodyPr>
            <a:noAutofit/>
          </a:bodyPr>
          <a:lstStyle/>
          <a:p>
            <a:r>
              <a:rPr lang="en-GB" sz="2400" dirty="0" err="1"/>
              <a:t>Dio</a:t>
            </a:r>
            <a:r>
              <a:rPr lang="en-GB" sz="2400" dirty="0"/>
              <a:t> was a senator writing a long time after this reign in the third-century who gave a his particular perspective on Gaius’ reign. Very critical of his absolute power and attacks on the senate and clearly contemptuous of the people who he distrusts.  This means that he is unfair on what might seem to many people quite a democratic move on the part of Gaius.</a:t>
            </a:r>
          </a:p>
        </p:txBody>
      </p:sp>
      <p:pic>
        <p:nvPicPr>
          <p:cNvPr id="4" name="Picture 3"/>
          <p:cNvPicPr>
            <a:picLocks noChangeAspect="1"/>
          </p:cNvPicPr>
          <p:nvPr/>
        </p:nvPicPr>
        <p:blipFill rotWithShape="1">
          <a:blip r:embed="rId2"/>
          <a:srcRect t="25376" b="14996"/>
          <a:stretch/>
        </p:blipFill>
        <p:spPr>
          <a:xfrm>
            <a:off x="1154954" y="1620416"/>
            <a:ext cx="4166359" cy="3722914"/>
          </a:xfrm>
          <a:prstGeom prst="rect">
            <a:avLst/>
          </a:prstGeom>
        </p:spPr>
      </p:pic>
    </p:spTree>
    <p:extLst>
      <p:ext uri="{BB962C8B-B14F-4D97-AF65-F5344CB8AC3E}">
        <p14:creationId xmlns:p14="http://schemas.microsoft.com/office/powerpoint/2010/main" val="468175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7676795" cy="1853248"/>
          </a:xfrm>
        </p:spPr>
        <p:txBody>
          <a:bodyPr/>
          <a:lstStyle/>
          <a:p>
            <a:r>
              <a:rPr lang="en-GB" dirty="0" smtClean="0"/>
              <a:t>Administration and reform</a:t>
            </a:r>
            <a:endParaRPr lang="en-GB" dirty="0"/>
          </a:p>
        </p:txBody>
      </p:sp>
      <p:sp>
        <p:nvSpPr>
          <p:cNvPr id="3" name="Content Placeholder 2"/>
          <p:cNvSpPr>
            <a:spLocks noGrp="1"/>
          </p:cNvSpPr>
          <p:nvPr>
            <p:ph idx="1"/>
          </p:nvPr>
        </p:nvSpPr>
        <p:spPr>
          <a:xfrm>
            <a:off x="130630" y="709127"/>
            <a:ext cx="8658808" cy="6456783"/>
          </a:xfrm>
        </p:spPr>
        <p:txBody>
          <a:bodyPr>
            <a:normAutofit lnSpcReduction="10000"/>
          </a:bodyPr>
          <a:lstStyle/>
          <a:p>
            <a:r>
              <a:rPr lang="en-GB" sz="2400" b="1" dirty="0"/>
              <a:t>Evidence of positive changes to the government of Rome</a:t>
            </a:r>
          </a:p>
          <a:p>
            <a:r>
              <a:rPr lang="en-GB" sz="2400" b="1" dirty="0"/>
              <a:t>Suetonius lists a range of reforms brought in by Gaius all of which appear sensible and seem to challenge the image of a ‘mad’ emperor:</a:t>
            </a:r>
          </a:p>
          <a:p>
            <a:r>
              <a:rPr lang="en-GB" sz="2400" dirty="0"/>
              <a:t>•	The imperial budget was published </a:t>
            </a:r>
          </a:p>
          <a:p>
            <a:r>
              <a:rPr lang="en-GB" sz="2400" dirty="0"/>
              <a:t>•	Censorship on a number of Augustan writers and historians was lifted</a:t>
            </a:r>
          </a:p>
          <a:p>
            <a:r>
              <a:rPr lang="en-GB" sz="2400" dirty="0"/>
              <a:t>•	Magistrates were given full authority over court cases</a:t>
            </a:r>
          </a:p>
          <a:p>
            <a:r>
              <a:rPr lang="en-GB" sz="2400" dirty="0"/>
              <a:t>•	A fifth judicial division was created to spread the workload of the courts</a:t>
            </a:r>
          </a:p>
          <a:p>
            <a:r>
              <a:rPr lang="en-GB" sz="2400" dirty="0"/>
              <a:t>•	The list of equites was revised</a:t>
            </a:r>
          </a:p>
          <a:p>
            <a:r>
              <a:rPr lang="en-GB" sz="2400" dirty="0"/>
              <a:t>•	The leadership and government of several ‘buffer regions’ to the Roman empire were reorganised</a:t>
            </a:r>
            <a:r>
              <a:rPr lang="en-GB" sz="2400" dirty="0" smtClean="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7757" y="1291358"/>
            <a:ext cx="3243263" cy="43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886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40150" y="332656"/>
            <a:ext cx="4095357" cy="4536504"/>
          </a:xfrm>
        </p:spPr>
        <p:txBody>
          <a:bodyPr/>
          <a:lstStyle/>
          <a:p>
            <a:r>
              <a:rPr lang="en-GB" dirty="0" smtClean="0"/>
              <a:t>Gaius as a god</a:t>
            </a:r>
            <a:endParaRPr lang="en-GB" dirty="0"/>
          </a:p>
        </p:txBody>
      </p:sp>
      <p:sp>
        <p:nvSpPr>
          <p:cNvPr id="3" name="Subtitle 2"/>
          <p:cNvSpPr>
            <a:spLocks noGrp="1"/>
          </p:cNvSpPr>
          <p:nvPr>
            <p:ph type="subTitle" idx="1"/>
          </p:nvPr>
        </p:nvSpPr>
        <p:spPr>
          <a:xfrm>
            <a:off x="7440149" y="1196753"/>
            <a:ext cx="4128459" cy="1846709"/>
          </a:xfrm>
        </p:spPr>
        <p:txBody>
          <a:bodyPr>
            <a:normAutofit/>
          </a:bodyPr>
          <a:lstStyle/>
          <a:p>
            <a:r>
              <a:rPr lang="en-GB" sz="2400" b="1" dirty="0" smtClean="0"/>
              <a:t>Brutal?</a:t>
            </a:r>
          </a:p>
          <a:p>
            <a:r>
              <a:rPr lang="en-GB" sz="2400" b="1" dirty="0" smtClean="0"/>
              <a:t>Divine?</a:t>
            </a:r>
          </a:p>
          <a:p>
            <a:r>
              <a:rPr lang="en-GB" sz="2400" b="1" dirty="0" smtClean="0"/>
              <a:t>Confused?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403" y="749808"/>
            <a:ext cx="6350000" cy="4985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0016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493" b="10469"/>
          <a:stretch/>
        </p:blipFill>
        <p:spPr bwMode="auto">
          <a:xfrm>
            <a:off x="4826064" y="1517903"/>
            <a:ext cx="4945879" cy="5007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4049" y="164592"/>
            <a:ext cx="9666786" cy="1688656"/>
          </a:xfrm>
        </p:spPr>
        <p:txBody>
          <a:bodyPr/>
          <a:lstStyle/>
          <a:p>
            <a:r>
              <a:rPr lang="en-GB" dirty="0" smtClean="0"/>
              <a:t>Divine Gaius</a:t>
            </a:r>
            <a:endParaRPr lang="en-GB" dirty="0"/>
          </a:p>
        </p:txBody>
      </p:sp>
      <p:sp>
        <p:nvSpPr>
          <p:cNvPr id="3" name="Content Placeholder 2"/>
          <p:cNvSpPr>
            <a:spLocks noGrp="1"/>
          </p:cNvSpPr>
          <p:nvPr>
            <p:ph idx="1"/>
          </p:nvPr>
        </p:nvSpPr>
        <p:spPr>
          <a:xfrm>
            <a:off x="143339" y="1196752"/>
            <a:ext cx="11439061" cy="2952328"/>
          </a:xfrm>
        </p:spPr>
        <p:txBody>
          <a:bodyPr>
            <a:normAutofit fontScale="92500"/>
          </a:bodyPr>
          <a:lstStyle/>
          <a:p>
            <a:r>
              <a:rPr lang="en-GB" dirty="0" smtClean="0"/>
              <a:t>His opinion of his own divinity becomes the defining characteristic of his reign, again in complete contrast with Tiberius.  </a:t>
            </a:r>
          </a:p>
          <a:p>
            <a:r>
              <a:rPr lang="en-GB" dirty="0"/>
              <a:t>Gaius held no positions or powers before becoming emperor and therefore lacked </a:t>
            </a:r>
            <a:r>
              <a:rPr lang="en-GB" dirty="0" err="1"/>
              <a:t>auctoritas</a:t>
            </a:r>
            <a:r>
              <a:rPr lang="en-GB" dirty="0"/>
              <a:t>. </a:t>
            </a:r>
            <a:r>
              <a:rPr lang="en-GB" dirty="0" smtClean="0"/>
              <a:t> Declaring </a:t>
            </a:r>
            <a:r>
              <a:rPr lang="en-GB" dirty="0"/>
              <a:t>himself a living god might have been a way to make up for this </a:t>
            </a:r>
            <a:r>
              <a:rPr lang="en-GB" dirty="0" smtClean="0"/>
              <a:t>shortfall</a:t>
            </a:r>
          </a:p>
          <a:p>
            <a:r>
              <a:rPr lang="en-GB" dirty="0" err="1"/>
              <a:t>Dio</a:t>
            </a:r>
            <a:r>
              <a:rPr lang="en-GB" dirty="0"/>
              <a:t> says that an ordinary cobbler from Gaul told Gaius that he was “a big joke” but got away with it because he was of such low rank.  Those who were of higher rank had to pray to him and kiss his hand or foot.  Most of the Senators seem ready to go down on their bellies to prostrate themselves before him.  Suetonius tells us that all the richest citizens wanted to be priests in his temple. </a:t>
            </a:r>
          </a:p>
        </p:txBody>
      </p:sp>
    </p:spTree>
    <p:extLst>
      <p:ext uri="{BB962C8B-B14F-4D97-AF65-F5344CB8AC3E}">
        <p14:creationId xmlns:p14="http://schemas.microsoft.com/office/powerpoint/2010/main" val="13723583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803</TotalTime>
  <Words>2552</Words>
  <Application>Microsoft Office PowerPoint</Application>
  <PresentationFormat>Custom</PresentationFormat>
  <Paragraphs>113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Ion</vt:lpstr>
      <vt:lpstr>Ancient History  Period Roman Study Revision</vt:lpstr>
      <vt:lpstr>Overview of the Period</vt:lpstr>
      <vt:lpstr>Background</vt:lpstr>
      <vt:lpstr>Contemporaries - Josephus and Seneca the elder</vt:lpstr>
      <vt:lpstr>Suetonius</vt:lpstr>
      <vt:lpstr> Cassius Dio</vt:lpstr>
      <vt:lpstr>Administration and reform</vt:lpstr>
      <vt:lpstr>Gaius as a god</vt:lpstr>
      <vt:lpstr>Divine Gaius</vt:lpstr>
      <vt:lpstr>Some key sources on signs of madness </vt:lpstr>
      <vt:lpstr>PowerPoint Presentation</vt:lpstr>
      <vt:lpstr>PowerPoint Presentation</vt:lpstr>
      <vt:lpstr>Gaius’s relationship with the Plebs.</vt:lpstr>
      <vt:lpstr>HOWEVER…..</vt:lpstr>
      <vt:lpstr>PowerPoint Presentation</vt:lpstr>
      <vt:lpstr>How far do the sources show that Gaius was universally unpopular during his reign? </vt:lpstr>
      <vt:lpstr>Assassination, 24th January 41</vt:lpstr>
      <vt:lpstr>Assassination, 24th January 41</vt:lpstr>
      <vt:lpstr>Final Points </vt:lpstr>
    </vt:vector>
  </TitlesOfParts>
  <Company>Godalming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History  Greek Period Study Revision</dc:title>
  <dc:creator>Jonathan Sparshott</dc:creator>
  <cp:lastModifiedBy>Andrew Nixon</cp:lastModifiedBy>
  <cp:revision>111</cp:revision>
  <cp:lastPrinted>2018-04-18T08:26:23Z</cp:lastPrinted>
  <dcterms:created xsi:type="dcterms:W3CDTF">2018-04-17T11:10:27Z</dcterms:created>
  <dcterms:modified xsi:type="dcterms:W3CDTF">2020-05-01T02:27:05Z</dcterms:modified>
</cp:coreProperties>
</file>