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9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63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696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5E95DC-A606-4DDF-AE91-DF1198480024}" type="datetimeFigureOut">
              <a:rPr lang="en-GB" smtClean="0"/>
              <a:t>14/06/2020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43BF3-BF3E-48E9-9AEC-67EA1E8CFF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0537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0F13-8EB0-45B0-8373-BED24D929EB5}" type="datetimeFigureOut">
              <a:rPr lang="en-GB" smtClean="0"/>
              <a:t>14/06/2020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B2A-01F6-4E16-87F3-DD0C2945A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513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0F13-8EB0-45B0-8373-BED24D929EB5}" type="datetimeFigureOut">
              <a:rPr lang="en-GB" smtClean="0"/>
              <a:t>14/06/2020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B2A-01F6-4E16-87F3-DD0C2945A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354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0F13-8EB0-45B0-8373-BED24D929EB5}" type="datetimeFigureOut">
              <a:rPr lang="en-GB" smtClean="0"/>
              <a:t>14/06/2020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B2A-01F6-4E16-87F3-DD0C2945A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10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0F13-8EB0-45B0-8373-BED24D929EB5}" type="datetimeFigureOut">
              <a:rPr lang="en-GB" smtClean="0"/>
              <a:t>14/06/2020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B2A-01F6-4E16-87F3-DD0C2945A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494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0F13-8EB0-45B0-8373-BED24D929EB5}" type="datetimeFigureOut">
              <a:rPr lang="en-GB" smtClean="0"/>
              <a:t>14/06/2020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B2A-01F6-4E16-87F3-DD0C2945A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101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0F13-8EB0-45B0-8373-BED24D929EB5}" type="datetimeFigureOut">
              <a:rPr lang="en-GB" smtClean="0"/>
              <a:t>14/06/2020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B2A-01F6-4E16-87F3-DD0C2945A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860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0F13-8EB0-45B0-8373-BED24D929EB5}" type="datetimeFigureOut">
              <a:rPr lang="en-GB" smtClean="0"/>
              <a:t>14/06/2020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B2A-01F6-4E16-87F3-DD0C2945A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969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0F13-8EB0-45B0-8373-BED24D929EB5}" type="datetimeFigureOut">
              <a:rPr lang="en-GB" smtClean="0"/>
              <a:t>14/06/2020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B2A-01F6-4E16-87F3-DD0C2945A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878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0F13-8EB0-45B0-8373-BED24D929EB5}" type="datetimeFigureOut">
              <a:rPr lang="en-GB" smtClean="0"/>
              <a:t>14/06/2020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B2A-01F6-4E16-87F3-DD0C2945A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692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0F13-8EB0-45B0-8373-BED24D929EB5}" type="datetimeFigureOut">
              <a:rPr lang="en-GB" smtClean="0"/>
              <a:t>14/06/2020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B2A-01F6-4E16-87F3-DD0C2945A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067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0F13-8EB0-45B0-8373-BED24D929EB5}" type="datetimeFigureOut">
              <a:rPr lang="en-GB" smtClean="0"/>
              <a:t>14/06/2020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B2A-01F6-4E16-87F3-DD0C2945A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122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C0F13-8EB0-45B0-8373-BED24D929EB5}" type="datetimeFigureOut">
              <a:rPr lang="en-GB" smtClean="0"/>
              <a:t>14/06/2020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4EB2A-01F6-4E16-87F3-DD0C2945A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561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3750" y="-232984"/>
            <a:ext cx="12302836" cy="676299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2500" b="1" dirty="0"/>
              <a:t>During the screening, look out for:</a:t>
            </a:r>
            <a:endParaRPr lang="en-GB" sz="25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2500" dirty="0"/>
              <a:t>Handheld, panning and balletic </a:t>
            </a:r>
            <a:r>
              <a:rPr lang="en-GB" sz="2500" b="1" dirty="0"/>
              <a:t>cinematography</a:t>
            </a:r>
            <a:r>
              <a:rPr lang="en-GB" sz="2500" dirty="0"/>
              <a:t> style 					   [ ]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2500" dirty="0">
                <a:solidFill>
                  <a:srgbClr val="0070C0"/>
                </a:solidFill>
              </a:rPr>
              <a:t>Playful </a:t>
            </a:r>
            <a:r>
              <a:rPr lang="en-GB" sz="2500" b="1" dirty="0">
                <a:solidFill>
                  <a:srgbClr val="0070C0"/>
                </a:solidFill>
              </a:rPr>
              <a:t>editing</a:t>
            </a:r>
            <a:r>
              <a:rPr lang="en-GB" sz="2500" dirty="0">
                <a:solidFill>
                  <a:srgbClr val="0070C0"/>
                </a:solidFill>
              </a:rPr>
              <a:t> techniques- jump cuts, long takes, freeze frames, breaking 4</a:t>
            </a:r>
            <a:r>
              <a:rPr lang="en-GB" sz="2500" baseline="30000" dirty="0">
                <a:solidFill>
                  <a:srgbClr val="0070C0"/>
                </a:solidFill>
              </a:rPr>
              <a:t>th</a:t>
            </a:r>
            <a:r>
              <a:rPr lang="en-GB" sz="2500" dirty="0">
                <a:solidFill>
                  <a:srgbClr val="0070C0"/>
                </a:solidFill>
              </a:rPr>
              <a:t> wall etc. [ ]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2500" dirty="0"/>
              <a:t>Disjointed </a:t>
            </a:r>
            <a:r>
              <a:rPr lang="en-GB" sz="2500" b="1" dirty="0"/>
              <a:t>narrative</a:t>
            </a:r>
            <a:r>
              <a:rPr lang="en-GB" sz="2500" dirty="0"/>
              <a:t> structure- meandering, asides, ambiguous character motives	   [ ]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2500" dirty="0">
                <a:solidFill>
                  <a:srgbClr val="0070C0"/>
                </a:solidFill>
              </a:rPr>
              <a:t>Characters going through an </a:t>
            </a:r>
            <a:r>
              <a:rPr lang="en-GB" sz="2500" b="1" dirty="0">
                <a:solidFill>
                  <a:srgbClr val="0070C0"/>
                </a:solidFill>
              </a:rPr>
              <a:t>existential</a:t>
            </a:r>
            <a:r>
              <a:rPr lang="en-GB" sz="2500" dirty="0">
                <a:solidFill>
                  <a:srgbClr val="0070C0"/>
                </a:solidFill>
              </a:rPr>
              <a:t> crisis						   [ ]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2400" dirty="0"/>
              <a:t>Cinephillia- the </a:t>
            </a:r>
            <a:r>
              <a:rPr lang="en-GB" sz="2400" b="1" dirty="0"/>
              <a:t>love of cinema </a:t>
            </a:r>
            <a:r>
              <a:rPr lang="en-GB" sz="2400" dirty="0"/>
              <a:t>through characters going to the cinema and homage / parody of other films 										   	   [ ]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2500" b="1" dirty="0">
                <a:solidFill>
                  <a:srgbClr val="0070C0"/>
                </a:solidFill>
              </a:rPr>
              <a:t>Auteur-</a:t>
            </a:r>
            <a:r>
              <a:rPr lang="en-GB" sz="2500" dirty="0">
                <a:solidFill>
                  <a:srgbClr val="0070C0"/>
                </a:solidFill>
              </a:rPr>
              <a:t> the director’s personality ‘coming through’ the film (wider research needed)  [ ]</a:t>
            </a:r>
            <a:r>
              <a:rPr lang="en-GB" sz="2500" dirty="0"/>
              <a:t>										</a:t>
            </a:r>
          </a:p>
          <a:p>
            <a:pPr marL="0" indent="0">
              <a:lnSpc>
                <a:spcPct val="150000"/>
              </a:lnSpc>
              <a:buNone/>
            </a:pPr>
            <a:endParaRPr lang="en-GB" sz="2500" dirty="0"/>
          </a:p>
          <a:p>
            <a:pPr marL="0" indent="0" algn="ctr">
              <a:lnSpc>
                <a:spcPct val="150000"/>
              </a:lnSpc>
              <a:buNone/>
            </a:pPr>
            <a:endParaRPr lang="en-GB" sz="2500" dirty="0"/>
          </a:p>
          <a:p>
            <a:pPr marL="0" indent="0" algn="ctr">
              <a:lnSpc>
                <a:spcPct val="150000"/>
              </a:lnSpc>
              <a:buNone/>
            </a:pPr>
            <a:endParaRPr lang="en-GB" sz="2500" dirty="0"/>
          </a:p>
          <a:p>
            <a:pPr>
              <a:buFont typeface="Wingdings" panose="05000000000000000000" pitchFamily="2" charset="2"/>
              <a:buChar char="§"/>
            </a:pPr>
            <a:endParaRPr lang="en-GB" sz="2500" dirty="0"/>
          </a:p>
          <a:p>
            <a:pPr>
              <a:buFont typeface="Wingdings" panose="05000000000000000000" pitchFamily="2" charset="2"/>
              <a:buChar char="§"/>
            </a:pPr>
            <a:endParaRPr lang="en-GB" sz="2500" dirty="0"/>
          </a:p>
          <a:p>
            <a:pPr>
              <a:buFont typeface="Wingdings" panose="05000000000000000000" pitchFamily="2" charset="2"/>
              <a:buChar char="§"/>
            </a:pPr>
            <a:endParaRPr lang="en-GB" sz="2500" dirty="0"/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8A609962-3B41-8244-B660-137D6D5279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619" y="5073928"/>
            <a:ext cx="2378762" cy="1784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938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131</Words>
  <Application>Microsoft Macintosh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La Nouvelle Vague</dc:title>
  <dc:creator>Steve</dc:creator>
  <cp:lastModifiedBy>Stephen Grantham</cp:lastModifiedBy>
  <cp:revision>33</cp:revision>
  <cp:lastPrinted>2019-07-01T07:06:05Z</cp:lastPrinted>
  <dcterms:created xsi:type="dcterms:W3CDTF">2017-05-18T21:36:57Z</dcterms:created>
  <dcterms:modified xsi:type="dcterms:W3CDTF">2020-06-14T11:02:09Z</dcterms:modified>
</cp:coreProperties>
</file>