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9" r:id="rId6"/>
    <p:sldId id="257" r:id="rId7"/>
    <p:sldId id="258" r:id="rId8"/>
    <p:sldId id="259" r:id="rId9"/>
    <p:sldId id="273" r:id="rId10"/>
    <p:sldId id="260" r:id="rId11"/>
    <p:sldId id="274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74" autoAdjust="0"/>
  </p:normalViewPr>
  <p:slideViewPr>
    <p:cSldViewPr>
      <p:cViewPr>
        <p:scale>
          <a:sx n="76" d="100"/>
          <a:sy n="76" d="100"/>
        </p:scale>
        <p:origin x="-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5424A5D-07CB-4711-8C7B-227F5D0886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304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4AAE7E-EC15-4FC2-9BD5-2DA58EE8635B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Difficult to keep voltages on the 8 wires in line with each other beyond a certain distance; this problem is called skew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EE902-7551-41A2-8244-79C74567A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45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863EA-533B-4551-91EE-DF6C916C8F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297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BF8B7-5256-4256-B776-8F76D9BB7C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63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F5643-3308-4E93-91BB-C0679F9588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3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785F5-093D-44E3-8812-A8EECEDA02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04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F4783-5551-4DEE-9F9C-87179B224E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412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C7BAC-ED4A-4D7C-9138-83F0975AA2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23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65B42-133E-4EB2-81F2-AAB5D845F8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249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6C757-3013-4463-9591-0975F19398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711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17A85-62C9-45D3-89BF-5466BD6893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47597-B741-4EC6-B3B6-0AC5BE7F51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76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D6E5871-447E-4CA8-B709-E0C411BBA8B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28775"/>
            <a:ext cx="7772400" cy="2592388"/>
          </a:xfrm>
        </p:spPr>
        <p:txBody>
          <a:bodyPr/>
          <a:lstStyle/>
          <a:p>
            <a:pPr eaLnBrk="1" hangingPunct="1"/>
            <a:r>
              <a:rPr lang="en-GB" altLang="en-US" sz="5400" b="1" smtClean="0"/>
              <a:t>3.9 Communication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Bandwidth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Is a measure of how fast the data may be transmitted over the transmission medium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The greater the bandwidth, the greater the rate at which data can be sent i.e. higher bit rate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The bandwidth of copper wire is the range of signal frequencies that it may transmit from one end of the wire to the other without reduction in strength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Measured in hertz (Hz). One cycle per second is 1 Hz.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Latency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time delay that occurs between the moment something is initiated and the moment its first effect begins</a:t>
            </a:r>
          </a:p>
          <a:p>
            <a:pPr eaLnBrk="1" hangingPunct="1"/>
            <a:r>
              <a:rPr lang="en-GB" altLang="en-US" smtClean="0"/>
              <a:t>e.g. requesting and receiving a web page</a:t>
            </a:r>
          </a:p>
          <a:p>
            <a:pPr eaLnBrk="1" hangingPunct="1"/>
            <a:r>
              <a:rPr lang="en-GB" altLang="en-US" smtClean="0"/>
              <a:t>In satellite communication significant time delays occurs because of the physical distance between the ground stations involved and the geostationary satellite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Asynchronous Data Transmission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The transmitter and receiver are not kept synchronised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The receiver is synchronised with the transmitter only at the time of transmission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Start bit signals arrival of data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Receiver’s clock synchronises with the transmitter’s clock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The transmission of bits matches the receiver’s reading of bits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Stop bit signals a rest period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7 or 8 bits sent between start and stop bits represent an ASCII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Odd and Even Parity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A check digit is called a parity bit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Parity bit checks whether data has changed during transmission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Parity bit is calculated from the 7 or 8 data bits by the sending computer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Receiving computer regenerates parity bit from received data bits and checks against received parity bit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Even parity is were the parity bit is set to either a 1 or 0 so that number of 1s across data bits and parity bit is even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Odd parity is were the parity bit is set to either a 1 or 0 so that number of 1s across data bits and parity bit is odd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Handshaking Protocols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communication protocol is a set of agreed signals, codes and rules to ensure successful communication between computers</a:t>
            </a:r>
          </a:p>
          <a:p>
            <a:pPr eaLnBrk="1" hangingPunct="1"/>
            <a:r>
              <a:rPr lang="en-GB" altLang="en-US" smtClean="0"/>
              <a:t>Handshaking protocol is when the sending and receiving devices exchange signals to establish a connection and coordinate the sending and receiving of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Baseband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system that uses a single data channel in which the whole bandwidth of the transmission medium is dedicated to one data channel at a time</a:t>
            </a:r>
          </a:p>
          <a:p>
            <a:pPr eaLnBrk="1" hangingPunct="1"/>
            <a:r>
              <a:rPr lang="en-GB" altLang="en-US" smtClean="0"/>
              <a:t>Used in LANs</a:t>
            </a:r>
          </a:p>
          <a:p>
            <a:pPr eaLnBrk="1" hangingPunct="1"/>
            <a:r>
              <a:rPr lang="en-GB" altLang="en-US" smtClean="0"/>
              <a:t>e.g. computers connected to a LAN must take turns to use the medium</a:t>
            </a:r>
          </a:p>
          <a:p>
            <a:pPr eaLnBrk="1" hangingPunct="1"/>
            <a:r>
              <a:rPr lang="en-GB" altLang="en-US" smtClean="0"/>
              <a:t>Offers high performance at low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78175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Broadband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2405063"/>
          </a:xfrm>
        </p:spPr>
        <p:txBody>
          <a:bodyPr/>
          <a:lstStyle/>
          <a:p>
            <a:pPr eaLnBrk="1" hangingPunct="1"/>
            <a:r>
              <a:rPr lang="en-GB" altLang="en-US" smtClean="0"/>
              <a:t>A multi channel system</a:t>
            </a:r>
          </a:p>
          <a:p>
            <a:pPr eaLnBrk="1" hangingPunct="1"/>
            <a:r>
              <a:rPr lang="en-GB" altLang="en-US" smtClean="0"/>
              <a:t>Several data channels share </a:t>
            </a:r>
          </a:p>
        </p:txBody>
      </p:sp>
      <p:pic>
        <p:nvPicPr>
          <p:cNvPr id="19460" name="Picture 5" descr="http://ecomputernotes.com/images/Broadband-versus-Baseb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65438"/>
            <a:ext cx="3851275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http://img.tfd.com/cde/BASEB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876550"/>
            <a:ext cx="3981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GB" altLang="en-US" smtClean="0"/>
              <a:t>Objectives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040613" cy="23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268760"/>
            <a:ext cx="3886597" cy="30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Data Transmission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Moving data from one place to another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Occurs in many devices from computers and mobile phones, to televisions, games consoles and mp3 players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Binary digits represent the data e.g. an image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Occurs between a transmitter and receiver over a transmission medium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The connection is called a communication channel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Data are encoded as electromagnetic signals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Guided media e.g. coaxial cables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Unguided media e.g. radio waves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Serial Data Transmission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Single bits are sent one after another along a single wire by varying the signal voltage</a:t>
            </a:r>
          </a:p>
          <a:p>
            <a:pPr eaLnBrk="1" hangingPunct="1"/>
            <a:r>
              <a:rPr lang="en-GB" altLang="en-US" sz="2800" smtClean="0"/>
              <a:t>One of two possible binary digit values, 0 or 1.</a:t>
            </a:r>
          </a:p>
          <a:p>
            <a:pPr eaLnBrk="1" hangingPunct="1"/>
            <a:r>
              <a:rPr lang="en-GB" altLang="en-US" sz="2400" smtClean="0"/>
              <a:t>e.g. signals sent at 5 volts represent binary digit 1</a:t>
            </a:r>
          </a:p>
          <a:p>
            <a:pPr eaLnBrk="1" hangingPunct="1"/>
            <a:r>
              <a:rPr lang="en-GB" altLang="en-US" sz="2800" smtClean="0"/>
              <a:t>Used for long distance communication</a:t>
            </a:r>
          </a:p>
          <a:p>
            <a:pPr eaLnBrk="1" hangingPunct="1"/>
            <a:r>
              <a:rPr lang="en-GB" altLang="en-US" sz="2800" smtClean="0"/>
              <a:t>Cost of cabling relatively cheap</a:t>
            </a:r>
          </a:p>
          <a:p>
            <a:pPr eaLnBrk="1" hangingPunct="1"/>
            <a:endParaRPr lang="en-GB" altLang="en-US" sz="2800" smtClean="0"/>
          </a:p>
        </p:txBody>
      </p:sp>
      <p:pic>
        <p:nvPicPr>
          <p:cNvPr id="6148" name="Picture 5" descr="http://www.connectworld.net/cdepot/images/ExPix/TPSerialCom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92600"/>
            <a:ext cx="21050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Parallel Data Transmission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Bits are sent down several wires simultaneously</a:t>
            </a:r>
          </a:p>
          <a:p>
            <a:pPr eaLnBrk="1" hangingPunct="1"/>
            <a:r>
              <a:rPr lang="en-GB" altLang="en-US" sz="2800" smtClean="0"/>
              <a:t>8 data wires, 1 return wire, 1 strobe wire and 1 ready/busy wire</a:t>
            </a:r>
          </a:p>
          <a:p>
            <a:pPr eaLnBrk="1" hangingPunct="1"/>
            <a:r>
              <a:rPr lang="en-GB" altLang="en-US" sz="2800" smtClean="0"/>
              <a:t>Used over short distances</a:t>
            </a:r>
          </a:p>
          <a:p>
            <a:pPr eaLnBrk="1" hangingPunct="1"/>
            <a:r>
              <a:rPr lang="en-GB" altLang="en-US" sz="2800" smtClean="0"/>
              <a:t>If used over long distances</a:t>
            </a:r>
          </a:p>
          <a:p>
            <a:pPr lvl="1" eaLnBrk="1" hangingPunct="1"/>
            <a:r>
              <a:rPr lang="en-GB" altLang="en-US" sz="2400" smtClean="0"/>
              <a:t>Amount of wires makes it expensive</a:t>
            </a:r>
          </a:p>
          <a:p>
            <a:pPr lvl="1" eaLnBrk="1" hangingPunct="1"/>
            <a:r>
              <a:rPr lang="en-GB" altLang="en-US" sz="2400" smtClean="0"/>
              <a:t>Problem with skew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z="2800" smtClean="0"/>
          </a:p>
        </p:txBody>
      </p:sp>
      <p:pic>
        <p:nvPicPr>
          <p:cNvPr id="7172" name="Picture 6" descr="http://www.connectworld.net/cdepot/images/ExPix/TPParallelCom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492625"/>
            <a:ext cx="276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Transmittion modes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GB" altLang="en-US" smtClean="0"/>
              <a:t>Simplex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Half Duplex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Full Duplex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</p:txBody>
      </p:sp>
      <p:pic>
        <p:nvPicPr>
          <p:cNvPr id="9220" name="Picture 2" descr="http://www.connectworld.net/cdepot/images/ExPix/TPSimplexCom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844675"/>
            <a:ext cx="3649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connectworld.net/cdepot/images/ExPix/TPHalfDuplexCom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068638"/>
            <a:ext cx="37099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www.connectworld.net/cdepot/images/ExPix/TPFullDuplexCom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287963"/>
            <a:ext cx="39719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Baud Rate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mtClean="0"/>
              <a:t>The baud rate sets the frequency at which signals on a wire may change</a:t>
            </a:r>
          </a:p>
          <a:p>
            <a:pPr eaLnBrk="1" hangingPunct="1"/>
            <a:r>
              <a:rPr lang="en-GB" altLang="en-US" smtClean="0"/>
              <a:t>e.g. if a computer’s serial port is set to send at one baud, then the signal sent out by the computer can change only at the end of each second</a:t>
            </a:r>
          </a:p>
          <a:p>
            <a:pPr eaLnBrk="1" hangingPunct="1"/>
            <a:r>
              <a:rPr lang="en-GB" altLang="en-US" smtClean="0"/>
              <a:t>1 baud is one signal change per second, equivalent to 1 bit per second</a:t>
            </a:r>
          </a:p>
          <a:p>
            <a:pPr eaLnBrk="1" hangingPunct="1"/>
            <a:r>
              <a:rPr lang="en-GB" altLang="en-US" smtClean="0"/>
              <a:t>Using 10000 baud the time between signal changes is 0.0001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Signal Transmission</a:t>
            </a:r>
          </a:p>
        </p:txBody>
      </p:sp>
      <p:pic>
        <p:nvPicPr>
          <p:cNvPr id="11267" name="Picture 2" descr="Animated diagram representing the difference between radio waves modulated by amplitude and by frequency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600200"/>
            <a:ext cx="57943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Bit Rate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Measured in bits per second</a:t>
            </a:r>
          </a:p>
          <a:p>
            <a:pPr eaLnBrk="1" hangingPunct="1"/>
            <a:r>
              <a:rPr lang="en-GB" altLang="en-US" smtClean="0"/>
              <a:t>Number of bits transmitted per second</a:t>
            </a:r>
          </a:p>
          <a:p>
            <a:pPr eaLnBrk="1" hangingPunct="1"/>
            <a:r>
              <a:rPr lang="en-GB" altLang="en-US" smtClean="0"/>
              <a:t>The bit rate is the same as the baud rate when one bit is sent per time between signal changes. </a:t>
            </a:r>
          </a:p>
          <a:p>
            <a:pPr eaLnBrk="1" hangingPunct="1"/>
            <a:r>
              <a:rPr lang="en-GB" altLang="en-US" smtClean="0"/>
              <a:t>It is possible to send more than one bit between signal changes if more than two voltage levels are used to encode bits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76372CE003AEE346B5084217D5687701" ma:contentTypeVersion="1" ma:contentTypeDescription="Create a new PowerPoint document" ma:contentTypeScope="" ma:versionID="6d4126b191472ceb0f765dc2624908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CCAB0C-E0ED-40FC-A5F7-60C30CE230A3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0397D30-D2DE-4807-9D82-8562210A3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AD736E6-9DFF-41CF-A115-088A0C2C01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737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3.9 Communication Methods</vt:lpstr>
      <vt:lpstr>Objectives</vt:lpstr>
      <vt:lpstr>Data Transmission</vt:lpstr>
      <vt:lpstr>Serial Data Transmission</vt:lpstr>
      <vt:lpstr>Parallel Data Transmission</vt:lpstr>
      <vt:lpstr>Transmittion modes</vt:lpstr>
      <vt:lpstr>Baud Rate</vt:lpstr>
      <vt:lpstr>Signal Transmission</vt:lpstr>
      <vt:lpstr>Bit Rate</vt:lpstr>
      <vt:lpstr>Bandwidth</vt:lpstr>
      <vt:lpstr>Latency</vt:lpstr>
      <vt:lpstr>Asynchronous Data Transmission</vt:lpstr>
      <vt:lpstr>Odd and Even Parity</vt:lpstr>
      <vt:lpstr>Handshaking Protocols</vt:lpstr>
      <vt:lpstr>Baseband</vt:lpstr>
      <vt:lpstr>Broadband</vt:lpstr>
    </vt:vector>
  </TitlesOfParts>
  <Company>Exmouth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Methods</dc:title>
  <dc:creator>standalone</dc:creator>
  <cp:lastModifiedBy>Joe McCarthy-Holland</cp:lastModifiedBy>
  <cp:revision>48</cp:revision>
  <dcterms:created xsi:type="dcterms:W3CDTF">2011-02-13T21:39:08Z</dcterms:created>
  <dcterms:modified xsi:type="dcterms:W3CDTF">2017-02-20T23:26:08Z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0x010100EA90949D6391244A906844C304818D4E0076372CE003AEE346B5084217D5687701</vt:lpwstr>
  </property>
</Properties>
</file>