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43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96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90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44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70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42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5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5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17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23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B2C-31A8-49F5-9C02-43A319EA321C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32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16B2C-31A8-49F5-9C02-43A319EA321C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48104-3F57-420A-8F2F-F35D1FE8C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492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Introduction to </a:t>
            </a:r>
            <a:br>
              <a:rPr lang="en-GB" dirty="0" smtClean="0"/>
            </a:br>
            <a:r>
              <a:rPr lang="en-GB" dirty="0" smtClean="0"/>
              <a:t>Paper1 Pre-release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Noughts and Crosses (XO)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7122" y="260183"/>
            <a:ext cx="1561382" cy="149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1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611"/>
            <a:ext cx="10515600" cy="473635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You will understand</a:t>
            </a:r>
          </a:p>
          <a:p>
            <a:r>
              <a:rPr lang="en-GB" dirty="0" smtClean="0"/>
              <a:t>Paper1 structure, components and types of question.</a:t>
            </a:r>
          </a:p>
          <a:p>
            <a:r>
              <a:rPr lang="en-GB" dirty="0" smtClean="0"/>
              <a:t>What resources there are available</a:t>
            </a:r>
          </a:p>
          <a:p>
            <a:r>
              <a:rPr lang="en-GB" dirty="0" smtClean="0"/>
              <a:t>How to use the pre-release code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4459" y="284912"/>
            <a:ext cx="1620656" cy="148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8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Develop</a:t>
            </a:r>
            <a:r>
              <a:rPr lang="en-GB" b="1" u="sng" dirty="0" smtClean="0"/>
              <a:t> programming skills </a:t>
            </a:r>
            <a:r>
              <a:rPr lang="en-GB" dirty="0" smtClean="0"/>
              <a:t>using large example programs</a:t>
            </a:r>
          </a:p>
          <a:p>
            <a:r>
              <a:rPr lang="en-GB" dirty="0" smtClean="0"/>
              <a:t>Learn how to </a:t>
            </a:r>
            <a:r>
              <a:rPr lang="en-GB" b="1" u="sng" dirty="0" smtClean="0"/>
              <a:t>complete and evidence </a:t>
            </a:r>
            <a:r>
              <a:rPr lang="en-GB" dirty="0"/>
              <a:t>p</a:t>
            </a:r>
            <a:r>
              <a:rPr lang="en-GB" dirty="0" smtClean="0"/>
              <a:t>rograming questions </a:t>
            </a:r>
          </a:p>
          <a:p>
            <a:r>
              <a:rPr lang="en-GB" dirty="0" smtClean="0"/>
              <a:t>Develop </a:t>
            </a:r>
            <a:r>
              <a:rPr lang="en-GB" b="1" u="sng" dirty="0" smtClean="0"/>
              <a:t>confidence and speed </a:t>
            </a:r>
            <a:r>
              <a:rPr lang="en-GB" dirty="0" smtClean="0"/>
              <a:t>in programming Exams</a:t>
            </a:r>
          </a:p>
          <a:p>
            <a:r>
              <a:rPr lang="en-GB" dirty="0" smtClean="0"/>
              <a:t>Understand the </a:t>
            </a:r>
            <a:r>
              <a:rPr lang="en-GB" b="1" u="sng" dirty="0" smtClean="0"/>
              <a:t>importance of good programming practice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7694" y="285772"/>
            <a:ext cx="1505206" cy="148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7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Paper 1 Structure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003492"/>
              </p:ext>
            </p:extLst>
          </p:nvPr>
        </p:nvGraphicFramePr>
        <p:xfrm>
          <a:off x="838200" y="1825625"/>
          <a:ext cx="10344150" cy="38049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986775">
                  <a:extLst>
                    <a:ext uri="{9D8B030D-6E8A-4147-A177-3AD203B41FA5}">
                      <a16:colId xmlns:a16="http://schemas.microsoft.com/office/drawing/2014/main" val="2354953283"/>
                    </a:ext>
                  </a:extLst>
                </a:gridCol>
                <a:gridCol w="3899247">
                  <a:extLst>
                    <a:ext uri="{9D8B030D-6E8A-4147-A177-3AD203B41FA5}">
                      <a16:colId xmlns:a16="http://schemas.microsoft.com/office/drawing/2014/main" val="842474496"/>
                    </a:ext>
                  </a:extLst>
                </a:gridCol>
                <a:gridCol w="4458128">
                  <a:extLst>
                    <a:ext uri="{9D8B030D-6E8A-4147-A177-3AD203B41FA5}">
                      <a16:colId xmlns:a16="http://schemas.microsoft.com/office/drawing/2014/main" val="3495076309"/>
                    </a:ext>
                  </a:extLst>
                </a:gridCol>
              </a:tblGrid>
              <a:tr h="95123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Section A</a:t>
                      </a:r>
                      <a:endParaRPr lang="en-GB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Theory questions from spec Ref 1-&gt;2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 Final exam = 150 </a:t>
                      </a:r>
                      <a:r>
                        <a:rPr lang="en-GB" baseline="0" dirty="0" err="1" smtClean="0"/>
                        <a:t>mins</a:t>
                      </a:r>
                      <a:r>
                        <a:rPr lang="en-GB" baseline="0" dirty="0" smtClean="0"/>
                        <a:t> (2hrs30mins)</a:t>
                      </a:r>
                    </a:p>
                    <a:p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 minutes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501"/>
                  </a:ext>
                </a:extLst>
              </a:tr>
              <a:tr h="95123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Section B</a:t>
                      </a:r>
                      <a:endParaRPr lang="en-GB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Unseen coding task.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 minutes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634227"/>
                  </a:ext>
                </a:extLst>
              </a:tr>
              <a:tr h="95123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Section C</a:t>
                      </a:r>
                      <a:endParaRPr lang="en-GB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Questions</a:t>
                      </a:r>
                      <a:r>
                        <a:rPr lang="en-GB" baseline="0" dirty="0" smtClean="0"/>
                        <a:t> about the code and programming theory questions that use the code as a context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minutes 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882194"/>
                  </a:ext>
                </a:extLst>
              </a:tr>
              <a:tr h="95123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Section D</a:t>
                      </a:r>
                      <a:endParaRPr lang="en-GB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Programming</a:t>
                      </a:r>
                      <a:r>
                        <a:rPr lang="en-GB" baseline="0" dirty="0" smtClean="0"/>
                        <a:t> Extension tasks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 minutes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59199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4857" y="193521"/>
            <a:ext cx="1620656" cy="166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67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 and Timeframe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XO code test : WB: </a:t>
            </a:r>
            <a:r>
              <a:rPr lang="en-GB" dirty="0" smtClean="0"/>
              <a:t>20/01/20  </a:t>
            </a:r>
            <a:r>
              <a:rPr lang="en-GB" b="1" u="sng" dirty="0" smtClean="0"/>
              <a:t>Just sections C &amp; D </a:t>
            </a:r>
            <a:endParaRPr lang="en-GB" b="1" u="sng" dirty="0"/>
          </a:p>
          <a:p>
            <a:endParaRPr lang="en-GB" dirty="0"/>
          </a:p>
          <a:p>
            <a:r>
              <a:rPr lang="en-GB" dirty="0"/>
              <a:t>Code Analysis resource pack.  (“Section C</a:t>
            </a:r>
            <a:r>
              <a:rPr lang="en-GB" dirty="0" smtClean="0"/>
              <a:t>”)</a:t>
            </a:r>
          </a:p>
          <a:p>
            <a:r>
              <a:rPr lang="en-GB" dirty="0" smtClean="0"/>
              <a:t>Programming Extension Tasks (“Section D”)</a:t>
            </a:r>
          </a:p>
          <a:p>
            <a:r>
              <a:rPr lang="en-GB" dirty="0" smtClean="0"/>
              <a:t>Joe’s YouTube Channel  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WikiBook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All resources linked on </a:t>
            </a:r>
            <a:r>
              <a:rPr lang="en-GB" dirty="0" err="1" smtClean="0"/>
              <a:t>GoL</a:t>
            </a:r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0268862" y="206601"/>
            <a:ext cx="1587247" cy="1642610"/>
            <a:chOff x="3148012" y="423862"/>
            <a:chExt cx="5895975" cy="601027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48012" y="423862"/>
              <a:ext cx="5895975" cy="6010275"/>
            </a:xfrm>
            <a:prstGeom prst="rect">
              <a:avLst/>
            </a:prstGeom>
          </p:spPr>
        </p:pic>
        <p:cxnSp>
          <p:nvCxnSpPr>
            <p:cNvPr id="6" name="Straight Connector 5"/>
            <p:cNvCxnSpPr/>
            <p:nvPr/>
          </p:nvCxnSpPr>
          <p:spPr>
            <a:xfrm>
              <a:off x="3286664" y="1431984"/>
              <a:ext cx="5434642" cy="0"/>
            </a:xfrm>
            <a:prstGeom prst="line">
              <a:avLst/>
            </a:prstGeom>
            <a:ln w="762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Image result for like and subscribe&quot;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0" t="36064" r="26944" b="42547"/>
          <a:stretch/>
        </p:blipFill>
        <p:spPr bwMode="auto">
          <a:xfrm>
            <a:off x="8519310" y="3762374"/>
            <a:ext cx="254317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5563" y="4391025"/>
            <a:ext cx="114300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47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the template to create a structure chart for XO program.</a:t>
            </a:r>
          </a:p>
          <a:p>
            <a:endParaRPr lang="en-GB" dirty="0"/>
          </a:p>
          <a:p>
            <a:r>
              <a:rPr lang="en-GB" dirty="0" smtClean="0"/>
              <a:t>Start with all sub procedures then add parameters later.</a:t>
            </a:r>
          </a:p>
          <a:p>
            <a:r>
              <a:rPr lang="en-GB" dirty="0" smtClean="0"/>
              <a:t>Use correct identifiers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7122" y="260183"/>
            <a:ext cx="1561382" cy="149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82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rgbClr val="00FF00"/>
      </a:lt1>
      <a:dk2>
        <a:srgbClr val="44546A"/>
      </a:dk2>
      <a:lt2>
        <a:srgbClr val="D6DCE4"/>
      </a:lt2>
      <a:accent1>
        <a:srgbClr val="00FF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538135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76CDCCE977D42B8B6FAE51D7833B0" ma:contentTypeVersion="1" ma:contentTypeDescription="Create a new document." ma:contentTypeScope="" ma:versionID="81c6d7b0c7964bef6a19ae642482e2e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AC77C3F-DF39-4233-A39A-19E4269186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BE2B80-CDE6-4ABE-8124-FB1D56C4DB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90CB4D-4484-40B1-916F-4861CD7293DA}">
  <ds:schemaRefs>
    <ds:schemaRef ds:uri="http://purl.org/dc/dcmitype/"/>
    <ds:schemaRef ds:uri="http://schemas.microsoft.com/sharepoint/v3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189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Introduction to  Paper1 Pre-release</vt:lpstr>
      <vt:lpstr>Aims</vt:lpstr>
      <vt:lpstr>WHY?</vt:lpstr>
      <vt:lpstr>Paper 1 Structure</vt:lpstr>
      <vt:lpstr>Resources and Timeframe</vt:lpstr>
      <vt:lpstr>Today!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Paper1 Pre-release</dc:title>
  <dc:creator>Joe McCarthy-Holland</dc:creator>
  <cp:lastModifiedBy>Joe McCarthy-Holland</cp:lastModifiedBy>
  <cp:revision>8</cp:revision>
  <dcterms:created xsi:type="dcterms:W3CDTF">2019-12-03T15:10:22Z</dcterms:created>
  <dcterms:modified xsi:type="dcterms:W3CDTF">2019-12-03T16:31:24Z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0x01010035376CDCCE977D42B8B6FAE51D7833B0</vt:lpwstr>
  </property>
</Properties>
</file>