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>
        <p:scale>
          <a:sx n="66" d="100"/>
          <a:sy n="66" d="100"/>
        </p:scale>
        <p:origin x="-30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7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6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18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7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55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69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73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98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51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2776E-DCE6-4594-925B-F6892B325525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34FA-C7E1-4A65-BB3B-8476F4108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7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393" y="204952"/>
            <a:ext cx="9306750" cy="355440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8" idx="7"/>
          </p:cNvCxnSpPr>
          <p:nvPr/>
        </p:nvCxnSpPr>
        <p:spPr>
          <a:xfrm flipH="1">
            <a:off x="2021734" y="2995448"/>
            <a:ext cx="295797" cy="555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3"/>
            <a:endCxn id="9" idx="7"/>
          </p:cNvCxnSpPr>
          <p:nvPr/>
        </p:nvCxnSpPr>
        <p:spPr>
          <a:xfrm flipH="1">
            <a:off x="1173024" y="3723671"/>
            <a:ext cx="625751" cy="469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752599" y="3515710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903889" y="4157793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cxnSp>
        <p:nvCxnSpPr>
          <p:cNvPr id="10" name="Straight Connector 9"/>
          <p:cNvCxnSpPr>
            <a:endCxn id="11" idx="0"/>
          </p:cNvCxnSpPr>
          <p:nvPr/>
        </p:nvCxnSpPr>
        <p:spPr>
          <a:xfrm flipH="1">
            <a:off x="1962808" y="3759352"/>
            <a:ext cx="39413" cy="520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805152" y="4279614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cxnSp>
        <p:nvCxnSpPr>
          <p:cNvPr id="12" name="Straight Connector 11"/>
          <p:cNvCxnSpPr>
            <a:endCxn id="13" idx="0"/>
          </p:cNvCxnSpPr>
          <p:nvPr/>
        </p:nvCxnSpPr>
        <p:spPr>
          <a:xfrm>
            <a:off x="2488325" y="2995448"/>
            <a:ext cx="85203" cy="520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415872" y="3515710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>
            <a:stCxn id="13" idx="4"/>
            <a:endCxn id="23" idx="0"/>
          </p:cNvCxnSpPr>
          <p:nvPr/>
        </p:nvCxnSpPr>
        <p:spPr>
          <a:xfrm>
            <a:off x="2573528" y="3759352"/>
            <a:ext cx="118243" cy="53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534115" y="4296103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cxnSp>
        <p:nvCxnSpPr>
          <p:cNvPr id="26" name="Straight Connector 25"/>
          <p:cNvCxnSpPr>
            <a:endCxn id="27" idx="0"/>
          </p:cNvCxnSpPr>
          <p:nvPr/>
        </p:nvCxnSpPr>
        <p:spPr>
          <a:xfrm>
            <a:off x="3928941" y="3515710"/>
            <a:ext cx="118244" cy="511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889529" y="4027212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7</a:t>
            </a:r>
            <a:endParaRPr lang="en-GB" dirty="0"/>
          </a:p>
        </p:txBody>
      </p:sp>
      <p:cxnSp>
        <p:nvCxnSpPr>
          <p:cNvPr id="28" name="Straight Connector 27"/>
          <p:cNvCxnSpPr>
            <a:endCxn id="29" idx="0"/>
          </p:cNvCxnSpPr>
          <p:nvPr/>
        </p:nvCxnSpPr>
        <p:spPr>
          <a:xfrm>
            <a:off x="6145300" y="3515710"/>
            <a:ext cx="137950" cy="511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125594" y="4027212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  <a:endParaRPr lang="en-GB" dirty="0"/>
          </a:p>
        </p:txBody>
      </p:sp>
      <p:cxnSp>
        <p:nvCxnSpPr>
          <p:cNvPr id="32" name="Straight Connector 31"/>
          <p:cNvCxnSpPr>
            <a:endCxn id="33" idx="0"/>
          </p:cNvCxnSpPr>
          <p:nvPr/>
        </p:nvCxnSpPr>
        <p:spPr>
          <a:xfrm>
            <a:off x="10783614" y="3511330"/>
            <a:ext cx="525357" cy="541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1151315" y="4052461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cxnSp>
        <p:nvCxnSpPr>
          <p:cNvPr id="35" name="Straight Connector 34"/>
          <p:cNvCxnSpPr>
            <a:endCxn id="36" idx="0"/>
          </p:cNvCxnSpPr>
          <p:nvPr/>
        </p:nvCxnSpPr>
        <p:spPr>
          <a:xfrm flipH="1">
            <a:off x="10540562" y="3519706"/>
            <a:ext cx="39413" cy="520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0382906" y="4039968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  <a:endParaRPr lang="en-GB" dirty="0"/>
          </a:p>
        </p:txBody>
      </p:sp>
      <p:cxnSp>
        <p:nvCxnSpPr>
          <p:cNvPr id="37" name="Straight Connector 36"/>
          <p:cNvCxnSpPr>
            <a:endCxn id="38" idx="0"/>
          </p:cNvCxnSpPr>
          <p:nvPr/>
        </p:nvCxnSpPr>
        <p:spPr>
          <a:xfrm flipH="1">
            <a:off x="9018483" y="3628771"/>
            <a:ext cx="39413" cy="520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8860827" y="4149033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  <a:endParaRPr lang="en-GB" dirty="0"/>
          </a:p>
        </p:txBody>
      </p:sp>
      <p:cxnSp>
        <p:nvCxnSpPr>
          <p:cNvPr id="39" name="Straight Connector 38"/>
          <p:cNvCxnSpPr>
            <a:endCxn id="40" idx="7"/>
          </p:cNvCxnSpPr>
          <p:nvPr/>
        </p:nvCxnSpPr>
        <p:spPr>
          <a:xfrm flipH="1">
            <a:off x="9165439" y="2939545"/>
            <a:ext cx="81654" cy="434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896304" y="3337986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>
            <a:endCxn id="43" idx="0"/>
          </p:cNvCxnSpPr>
          <p:nvPr/>
        </p:nvCxnSpPr>
        <p:spPr>
          <a:xfrm flipH="1">
            <a:off x="9952948" y="3499221"/>
            <a:ext cx="126378" cy="520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9795292" y="4019483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cxnSp>
        <p:nvCxnSpPr>
          <p:cNvPr id="44" name="Straight Connector 43"/>
          <p:cNvCxnSpPr>
            <a:endCxn id="45" idx="0"/>
          </p:cNvCxnSpPr>
          <p:nvPr/>
        </p:nvCxnSpPr>
        <p:spPr>
          <a:xfrm flipH="1">
            <a:off x="6695614" y="3499221"/>
            <a:ext cx="48872" cy="224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537958" y="3723671"/>
            <a:ext cx="315311" cy="2436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73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6372CE003AEE346B5084217D5687701" ma:contentTypeVersion="1" ma:contentTypeDescription="Create a new PowerPoint document" ma:contentTypeScope="" ma:versionID="6d4126b191472ceb0f765dc26249084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96B25D-98D3-40C6-89F6-0BCAABE833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E209A21-7E84-47A7-A5CA-1B97FD07CD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CD3661-7CF2-457A-B460-2F982BB9E5B6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McCarthy-Holland</dc:creator>
  <cp:lastModifiedBy>Joe McCarthy-Holland</cp:lastModifiedBy>
  <cp:revision>4</cp:revision>
  <dcterms:created xsi:type="dcterms:W3CDTF">2018-03-21T16:00:28Z</dcterms:created>
  <dcterms:modified xsi:type="dcterms:W3CDTF">2018-03-21T16:29:21Z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0x010100EA90949D6391244A906844C304818D4E0076372CE003AEE346B5084217D5687701</vt:lpwstr>
  </property>
</Properties>
</file>