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5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41B3-75B4-41C1-BEC8-4EB5435FCC2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6AA-EC0A-46F0-996F-AE2075CE7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04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41B3-75B4-41C1-BEC8-4EB5435FCC2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6AA-EC0A-46F0-996F-AE2075CE7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30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41B3-75B4-41C1-BEC8-4EB5435FCC2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6AA-EC0A-46F0-996F-AE2075CE7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66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41B3-75B4-41C1-BEC8-4EB5435FCC2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6AA-EC0A-46F0-996F-AE2075CE7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41B3-75B4-41C1-BEC8-4EB5435FCC2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6AA-EC0A-46F0-996F-AE2075CE7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38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41B3-75B4-41C1-BEC8-4EB5435FCC2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6AA-EC0A-46F0-996F-AE2075CE7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23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41B3-75B4-41C1-BEC8-4EB5435FCC2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6AA-EC0A-46F0-996F-AE2075CE7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4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41B3-75B4-41C1-BEC8-4EB5435FCC2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6AA-EC0A-46F0-996F-AE2075CE7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1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41B3-75B4-41C1-BEC8-4EB5435FCC2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6AA-EC0A-46F0-996F-AE2075CE7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13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41B3-75B4-41C1-BEC8-4EB5435FCC2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6AA-EC0A-46F0-996F-AE2075CE7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58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41B3-75B4-41C1-BEC8-4EB5435FCC2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6AA-EC0A-46F0-996F-AE2075CE7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27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741B3-75B4-41C1-BEC8-4EB5435FCC2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16AA-EC0A-46F0-996F-AE2075CE7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8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Architecture Component 2 Homework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Quick line sketches tasks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For each task produce a minimum of three variations but the more you have the better!!!!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4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9" r="19309" b="33333"/>
          <a:stretch/>
        </p:blipFill>
        <p:spPr>
          <a:xfrm>
            <a:off x="3083859" y="233082"/>
            <a:ext cx="2097741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1" b="33333"/>
          <a:stretch/>
        </p:blipFill>
        <p:spPr>
          <a:xfrm>
            <a:off x="591670" y="233082"/>
            <a:ext cx="1944310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3" r="40622" b="33333"/>
          <a:stretch/>
        </p:blipFill>
        <p:spPr>
          <a:xfrm>
            <a:off x="5729479" y="233082"/>
            <a:ext cx="2110674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4065" y="233082"/>
            <a:ext cx="3406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 with one or two straight ‘paths’</a:t>
            </a:r>
          </a:p>
          <a:p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 draw around a square template layering up as you go.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Now select which square or part of the squares to ‘show’ thus giving the illusion of depth/ shapes in front/behind.</a:t>
            </a:r>
          </a:p>
        </p:txBody>
      </p:sp>
    </p:spTree>
    <p:extLst>
      <p:ext uri="{BB962C8B-B14F-4D97-AF65-F5344CB8AC3E}">
        <p14:creationId xmlns:p14="http://schemas.microsoft.com/office/powerpoint/2010/main" val="374597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9" r="41230" b="35054"/>
          <a:stretch/>
        </p:blipFill>
        <p:spPr>
          <a:xfrm>
            <a:off x="6409063" y="137651"/>
            <a:ext cx="1991033" cy="4454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8" b="35054"/>
          <a:stretch/>
        </p:blipFill>
        <p:spPr>
          <a:xfrm>
            <a:off x="176980" y="137652"/>
            <a:ext cx="1953274" cy="4454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8" r="19635" b="35054"/>
          <a:stretch/>
        </p:blipFill>
        <p:spPr>
          <a:xfrm>
            <a:off x="3215149" y="137652"/>
            <a:ext cx="2109019" cy="4454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4065" y="233082"/>
            <a:ext cx="34068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 with three lines at angles going down the strip</a:t>
            </a:r>
          </a:p>
          <a:p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 draw a few criss-cross lines across the paper.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Now look for simple shapes within the overlaps.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 thick lines + parallels to highlight the individual shapes. </a:t>
            </a:r>
          </a:p>
        </p:txBody>
      </p:sp>
    </p:spTree>
    <p:extLst>
      <p:ext uri="{BB962C8B-B14F-4D97-AF65-F5344CB8AC3E}">
        <p14:creationId xmlns:p14="http://schemas.microsoft.com/office/powerpoint/2010/main" val="211149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2" r="19938" b="34624"/>
          <a:stretch/>
        </p:blipFill>
        <p:spPr>
          <a:xfrm>
            <a:off x="3038167" y="196645"/>
            <a:ext cx="2050027" cy="4483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9" b="34624"/>
          <a:stretch/>
        </p:blipFill>
        <p:spPr>
          <a:xfrm>
            <a:off x="206478" y="196645"/>
            <a:ext cx="1953273" cy="4483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4065" y="233082"/>
            <a:ext cx="34068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POSITIVE SPACE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 with three to four lines at angles going down the strip</a:t>
            </a:r>
          </a:p>
          <a:p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 draw a few criss-cross lines across the paper.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Now look for simple shapes within the overlaps which can form </a:t>
            </a:r>
            <a:r>
              <a:rPr lang="en-GB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closed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ones - you can add a line if it helps to make an interesting shape.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 a thick line or one colour to highlight the individual shapes. </a:t>
            </a:r>
          </a:p>
        </p:txBody>
      </p:sp>
    </p:spTree>
    <p:extLst>
      <p:ext uri="{BB962C8B-B14F-4D97-AF65-F5344CB8AC3E}">
        <p14:creationId xmlns:p14="http://schemas.microsoft.com/office/powerpoint/2010/main" val="275491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54065" y="233082"/>
            <a:ext cx="34068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NEGATIVE SPACE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 with three to four lines at angles going down the strip</a:t>
            </a:r>
          </a:p>
          <a:p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 draw lots of criss-cross lines across the paper. They don’t have to reach all the way.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Now look for simple shapes within the overlaps which can form shapes with ‘bites’ taken out.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 a thick line or one colour to highlight the individual shapes.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5" b="36129"/>
          <a:stretch/>
        </p:blipFill>
        <p:spPr>
          <a:xfrm>
            <a:off x="221226" y="178570"/>
            <a:ext cx="1977854" cy="4380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4" r="20319" b="36129"/>
          <a:stretch/>
        </p:blipFill>
        <p:spPr>
          <a:xfrm>
            <a:off x="2927556" y="178570"/>
            <a:ext cx="2072148" cy="4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2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4065" y="233082"/>
            <a:ext cx="34068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 with lots of lines criss-crossing the paper. Some can be full, some can stop short of the paper’s edges.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Now look for simple shapes within the overlaps.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 thick lines + parallels to highlight the individual shapes. 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Now copy the shapes onto a new sheet and produce one ‘positive’ and one ‘negative’ coloured versions (can be the same colour for both).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3" b="33721"/>
          <a:stretch/>
        </p:blipFill>
        <p:spPr>
          <a:xfrm flipH="1">
            <a:off x="176980" y="233082"/>
            <a:ext cx="8083687" cy="454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4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1" b="34839"/>
          <a:stretch/>
        </p:blipFill>
        <p:spPr>
          <a:xfrm flipH="1">
            <a:off x="575186" y="855406"/>
            <a:ext cx="8098435" cy="4468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54065" y="233082"/>
            <a:ext cx="34068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‘THE AVENUE’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 a ‘street/avenue’ at an angle using parallel lines.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Now project AWAY from each side of the ‘street’ lines at various angles.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 look for interesting shapes/blocks and outline them.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Now using ‘HATCHED’ lines shade the shape. Take care to keep the hatching even and NOT parallel to one of the shape’s outlines.</a:t>
            </a:r>
          </a:p>
        </p:txBody>
      </p:sp>
    </p:spTree>
    <p:extLst>
      <p:ext uri="{BB962C8B-B14F-4D97-AF65-F5344CB8AC3E}">
        <p14:creationId xmlns:p14="http://schemas.microsoft.com/office/powerpoint/2010/main" val="297442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r="19494" b="36209"/>
          <a:stretch/>
        </p:blipFill>
        <p:spPr>
          <a:xfrm>
            <a:off x="1962238" y="0"/>
            <a:ext cx="2169459" cy="4374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8" b="36209"/>
          <a:stretch/>
        </p:blipFill>
        <p:spPr>
          <a:xfrm>
            <a:off x="0" y="0"/>
            <a:ext cx="1917415" cy="437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01" y="1"/>
            <a:ext cx="2977478" cy="4213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20" y="228040"/>
            <a:ext cx="4428027" cy="62660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506" y="4428572"/>
            <a:ext cx="6974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 with two borders and plot the short horizontal start/finish lines.</a:t>
            </a:r>
          </a:p>
          <a:p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 draw free hand three to four wavy lines.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Now connect across.</a:t>
            </a:r>
          </a:p>
        </p:txBody>
      </p:sp>
    </p:spTree>
    <p:extLst>
      <p:ext uri="{BB962C8B-B14F-4D97-AF65-F5344CB8AC3E}">
        <p14:creationId xmlns:p14="http://schemas.microsoft.com/office/powerpoint/2010/main" val="307439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92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408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Architecture Component 2 Homework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Component 2 Homework 1</dc:title>
  <dc:creator>John Foster</dc:creator>
  <cp:lastModifiedBy>John Foster</cp:lastModifiedBy>
  <cp:revision>8</cp:revision>
  <dcterms:created xsi:type="dcterms:W3CDTF">2018-02-19T18:45:15Z</dcterms:created>
  <dcterms:modified xsi:type="dcterms:W3CDTF">2018-02-27T07:50:23Z</dcterms:modified>
</cp:coreProperties>
</file>