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F756-7541-420A-BCF5-874A8526F17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75DC-25B3-44E0-B48C-EA9760A8E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1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F756-7541-420A-BCF5-874A8526F17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75DC-25B3-44E0-B48C-EA9760A8E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47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F756-7541-420A-BCF5-874A8526F17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75DC-25B3-44E0-B48C-EA9760A8E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47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F756-7541-420A-BCF5-874A8526F17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75DC-25B3-44E0-B48C-EA9760A8E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67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F756-7541-420A-BCF5-874A8526F17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75DC-25B3-44E0-B48C-EA9760A8E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4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F756-7541-420A-BCF5-874A8526F17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75DC-25B3-44E0-B48C-EA9760A8E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46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F756-7541-420A-BCF5-874A8526F17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75DC-25B3-44E0-B48C-EA9760A8E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79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F756-7541-420A-BCF5-874A8526F17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75DC-25B3-44E0-B48C-EA9760A8E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2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F756-7541-420A-BCF5-874A8526F17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75DC-25B3-44E0-B48C-EA9760A8E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82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F756-7541-420A-BCF5-874A8526F17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75DC-25B3-44E0-B48C-EA9760A8E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9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F756-7541-420A-BCF5-874A8526F17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75DC-25B3-44E0-B48C-EA9760A8E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78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EF756-7541-420A-BCF5-874A8526F17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475DC-25B3-44E0-B48C-EA9760A8E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44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024" y="183726"/>
            <a:ext cx="8121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</a:rPr>
              <a:t>Analysing a building through tracing</a:t>
            </a:r>
            <a:endParaRPr lang="en-GB" sz="24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04" y="229893"/>
            <a:ext cx="812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Homework week commencing 5</a:t>
            </a:r>
            <a:r>
              <a:rPr lang="en-GB" baseline="30000" dirty="0" smtClean="0"/>
              <a:t>th</a:t>
            </a:r>
            <a:r>
              <a:rPr lang="en-GB" dirty="0" smtClean="0"/>
              <a:t> March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4469" y="1317357"/>
            <a:ext cx="81211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will need to prepare:</a:t>
            </a:r>
          </a:p>
          <a:p>
            <a:endParaRPr lang="en-GB" dirty="0" smtClean="0"/>
          </a:p>
          <a:p>
            <a:r>
              <a:rPr lang="en-GB" dirty="0" smtClean="0"/>
              <a:t>A suitable picture of your chosen building showing its key design aspect(s)</a:t>
            </a:r>
          </a:p>
          <a:p>
            <a:r>
              <a:rPr lang="en-GB" dirty="0" smtClean="0"/>
              <a:t>Shrink this image to no bigger than 180mm x 120 mm and then print.</a:t>
            </a:r>
          </a:p>
          <a:p>
            <a:endParaRPr lang="en-GB" dirty="0" smtClean="0"/>
          </a:p>
          <a:p>
            <a:r>
              <a:rPr lang="en-GB" dirty="0" smtClean="0"/>
              <a:t>You will need the following:</a:t>
            </a:r>
            <a:endParaRPr lang="en-GB" dirty="0"/>
          </a:p>
          <a:p>
            <a:r>
              <a:rPr lang="en-GB" dirty="0" smtClean="0"/>
              <a:t>Black pen/</a:t>
            </a:r>
            <a:r>
              <a:rPr lang="en-GB" dirty="0" err="1" smtClean="0"/>
              <a:t>fineliner</a:t>
            </a:r>
            <a:endParaRPr lang="en-GB" dirty="0"/>
          </a:p>
          <a:p>
            <a:r>
              <a:rPr lang="en-GB" dirty="0" smtClean="0"/>
              <a:t>5 sheets of the white layout paper</a:t>
            </a:r>
          </a:p>
          <a:p>
            <a:r>
              <a:rPr lang="en-GB" dirty="0" smtClean="0"/>
              <a:t>1 to 2 sheets of the tracing paper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You will produce:</a:t>
            </a:r>
          </a:p>
          <a:p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Minimum of two ‘quick’ line drawings showing the basic shapes used (traced)</a:t>
            </a:r>
          </a:p>
          <a:p>
            <a:pPr marL="342900" indent="-342900">
              <a:buAutoNum type="arabicPeriod"/>
            </a:pPr>
            <a:r>
              <a:rPr lang="en-GB" dirty="0" smtClean="0"/>
              <a:t>A more detailed elements drawing (traced)</a:t>
            </a:r>
          </a:p>
          <a:p>
            <a:pPr marL="342900" indent="-342900">
              <a:buAutoNum type="arabicPeriod"/>
            </a:pPr>
            <a:r>
              <a:rPr lang="en-GB" dirty="0" smtClean="0"/>
              <a:t>A detailed line drawing on tracing paper (can have thick and thin lines added)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69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3"/>
          <a:stretch/>
        </p:blipFill>
        <p:spPr>
          <a:xfrm>
            <a:off x="288758" y="1227221"/>
            <a:ext cx="3283960" cy="5101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5353" b="10450"/>
          <a:stretch/>
        </p:blipFill>
        <p:spPr>
          <a:xfrm>
            <a:off x="4224579" y="1299409"/>
            <a:ext cx="3724492" cy="495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6" t="5147" r="5005" b="59766"/>
          <a:stretch/>
        </p:blipFill>
        <p:spPr>
          <a:xfrm>
            <a:off x="8037441" y="1941095"/>
            <a:ext cx="3964420" cy="2805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758" y="802105"/>
            <a:ext cx="1126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‘Quick’ lines showing the key shapes                 Red shows the ‘blocks’ and ‘faces’ used,       </a:t>
            </a:r>
            <a:r>
              <a:rPr lang="en-GB" dirty="0" smtClean="0"/>
              <a:t>A detailed tracing version</a:t>
            </a:r>
            <a:r>
              <a:rPr lang="en-GB" dirty="0" smtClean="0"/>
              <a:t> 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                                       Colour is the first detailed version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73804" y="382293"/>
            <a:ext cx="812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Examples of the tasks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52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6" t="5614" b="34970"/>
          <a:stretch/>
        </p:blipFill>
        <p:spPr>
          <a:xfrm>
            <a:off x="325150" y="1448436"/>
            <a:ext cx="4364756" cy="2662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2" t="14382" b="30351"/>
          <a:stretch/>
        </p:blipFill>
        <p:spPr>
          <a:xfrm>
            <a:off x="512695" y="4114799"/>
            <a:ext cx="4219074" cy="2626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7" t="4011" b="11579"/>
          <a:stretch/>
        </p:blipFill>
        <p:spPr>
          <a:xfrm>
            <a:off x="6625389" y="1392887"/>
            <a:ext cx="4119430" cy="5422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804" y="382293"/>
            <a:ext cx="812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Examples of the tasks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88758" y="802105"/>
            <a:ext cx="1126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Original picture                                                                                               A detailed version</a:t>
            </a:r>
          </a:p>
          <a:p>
            <a:r>
              <a:rPr lang="en-GB" dirty="0" smtClean="0"/>
              <a:t>‘Quick’ lines showing the key shapes                                                          </a:t>
            </a:r>
            <a:r>
              <a:rPr lang="en-GB" dirty="0" smtClean="0"/>
              <a:t>A detailed ‘thick and thin’ line tracing version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8179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550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173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Foster</dc:creator>
  <cp:lastModifiedBy>John Foster</cp:lastModifiedBy>
  <cp:revision>7</cp:revision>
  <dcterms:created xsi:type="dcterms:W3CDTF">2018-03-06T08:19:07Z</dcterms:created>
  <dcterms:modified xsi:type="dcterms:W3CDTF">2018-03-06T09:49:25Z</dcterms:modified>
</cp:coreProperties>
</file>