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4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6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3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8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9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0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1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5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7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1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F369-B251-41F0-96C1-2BE2FC99C3C0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0514-4A60-44EC-A137-4CF51FFDE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06" y="44624"/>
            <a:ext cx="9144000" cy="369332"/>
            <a:chOff x="18406" y="260648"/>
            <a:chExt cx="9144000" cy="369332"/>
          </a:xfrm>
        </p:grpSpPr>
        <p:sp>
          <p:nvSpPr>
            <p:cNvPr id="4" name="Rectangle 3"/>
            <p:cNvSpPr/>
            <p:nvPr/>
          </p:nvSpPr>
          <p:spPr>
            <a:xfrm>
              <a:off x="18406" y="269940"/>
              <a:ext cx="9144000" cy="3600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260648"/>
              <a:ext cx="669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 SKETCHING, DRAWING, </a:t>
              </a:r>
              <a:r>
                <a:rPr lang="en-GB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RENDERING, MARKERING</a:t>
              </a:r>
              <a:endParaRPr lang="en-GB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64288" y="26064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DESIGN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O:\Arts and Languages\Design and Technology\Drawing skills\Basics\Orthographic sketching Stanley Knife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13404" r="51061" b="15932"/>
          <a:stretch/>
        </p:blipFill>
        <p:spPr bwMode="auto">
          <a:xfrm rot="16200000">
            <a:off x="2562462" y="344223"/>
            <a:ext cx="4590260" cy="83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Arts and Languages\Design and Technology\Drawing skills\Basics\Orthographic sketching Stanley Knife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5" t="31044" r="10595" b="15932"/>
          <a:stretch/>
        </p:blipFill>
        <p:spPr bwMode="auto">
          <a:xfrm rot="16200000">
            <a:off x="987156" y="-431977"/>
            <a:ext cx="1980385" cy="37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Arts and Languages\Design and Technology\Drawing skills\Basics\Orthographic sketching Stanley Knife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3" t="31044" r="34079" b="15932"/>
          <a:stretch/>
        </p:blipFill>
        <p:spPr bwMode="auto">
          <a:xfrm rot="16200000">
            <a:off x="5678506" y="-140285"/>
            <a:ext cx="1238643" cy="37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5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Arts and Languages\Design and Technology\Drawing skills\Basics\Orthographic sketching Stanley Knife 2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45289" r="67652" b="17367"/>
          <a:stretch/>
        </p:blipFill>
        <p:spPr bwMode="auto">
          <a:xfrm rot="5400000">
            <a:off x="361115" y="361102"/>
            <a:ext cx="2454245" cy="29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406" y="44624"/>
            <a:ext cx="9144000" cy="369332"/>
            <a:chOff x="18406" y="260648"/>
            <a:chExt cx="9144000" cy="369332"/>
          </a:xfrm>
        </p:grpSpPr>
        <p:sp>
          <p:nvSpPr>
            <p:cNvPr id="4" name="Rectangle 3"/>
            <p:cNvSpPr/>
            <p:nvPr/>
          </p:nvSpPr>
          <p:spPr>
            <a:xfrm>
              <a:off x="18406" y="269940"/>
              <a:ext cx="9144000" cy="3600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260648"/>
              <a:ext cx="669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 SKETCHING, DRAWING, </a:t>
              </a:r>
              <a:r>
                <a:rPr lang="en-GB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RENDERING, MARKERING</a:t>
              </a:r>
              <a:endParaRPr lang="en-GB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64288" y="26064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DESIGN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2" descr="O:\Arts and Languages\Design and Technology\Drawing skills\Basics\Orthographic sketching Stanley Knife 2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46024" r="36878" b="17367"/>
          <a:stretch/>
        </p:blipFill>
        <p:spPr bwMode="auto">
          <a:xfrm rot="5400000">
            <a:off x="3314005" y="316227"/>
            <a:ext cx="2582309" cy="29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Arts and Languages\Design and Technology\Drawing skills\Basics\Orthographic sketching Stanley Knife 2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1" t="46312" r="6011" b="17367"/>
          <a:stretch/>
        </p:blipFill>
        <p:spPr bwMode="auto">
          <a:xfrm rot="5400000">
            <a:off x="6329067" y="361531"/>
            <a:ext cx="253453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Arts and Languages\Design and Technology\Drawing skills\Basics\Orthographic sketching Stanley Knife 2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7946" r="67652" b="54711"/>
          <a:stretch/>
        </p:blipFill>
        <p:spPr bwMode="auto">
          <a:xfrm rot="5400000">
            <a:off x="351973" y="3313429"/>
            <a:ext cx="2454245" cy="29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Arts and Languages\Design and Technology\Drawing skills\Basics\Orthographic sketching Stanley Knife 2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2" t="6094" r="36878" b="55637"/>
          <a:stretch/>
        </p:blipFill>
        <p:spPr bwMode="auto">
          <a:xfrm rot="5400000">
            <a:off x="3274578" y="3131710"/>
            <a:ext cx="2728324" cy="303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:\Arts and Languages\Design and Technology\Drawing skills\Basics\Orthographic sketching Stanley Knife 2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1" t="7911" r="6011" b="55404"/>
          <a:stretch/>
        </p:blipFill>
        <p:spPr bwMode="auto">
          <a:xfrm rot="5400000">
            <a:off x="6314597" y="3299389"/>
            <a:ext cx="2534538" cy="29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4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Arts and Languages\Design and Technology\Drawing skills\Basics\Rendering Stanley Knife 10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33645" r="10144" b="15335"/>
          <a:stretch/>
        </p:blipFill>
        <p:spPr bwMode="auto">
          <a:xfrm rot="16200000">
            <a:off x="467532" y="332667"/>
            <a:ext cx="3217783" cy="39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406" y="44624"/>
            <a:ext cx="9144000" cy="369332"/>
            <a:chOff x="18406" y="260648"/>
            <a:chExt cx="9144000" cy="369332"/>
          </a:xfrm>
        </p:grpSpPr>
        <p:sp>
          <p:nvSpPr>
            <p:cNvPr id="4" name="Rectangle 3"/>
            <p:cNvSpPr/>
            <p:nvPr/>
          </p:nvSpPr>
          <p:spPr>
            <a:xfrm>
              <a:off x="18406" y="269940"/>
              <a:ext cx="9144000" cy="3600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260648"/>
              <a:ext cx="669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 SKETCHING, DRAWING, RENDERING, MARKERING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64288" y="26064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DESIGN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2" descr="O:\Arts and Languages\Design and Technology\Drawing skills\Basics\Rendering Stanley Knife 10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47209" r="54238" b="17988"/>
          <a:stretch/>
        </p:blipFill>
        <p:spPr bwMode="auto">
          <a:xfrm rot="16200000">
            <a:off x="5065423" y="3151602"/>
            <a:ext cx="40537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Arts and Languages\Design and Technology\Drawing skills\Basics\Rendering Stanley Knife 10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9" t="8957" r="23365" b="66172"/>
          <a:stretch/>
        </p:blipFill>
        <p:spPr bwMode="auto">
          <a:xfrm rot="16200000">
            <a:off x="391983" y="4296649"/>
            <a:ext cx="2214700" cy="19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Arts and Languages\Design and Technology\Drawing skills\Basics\Rendering Stanley Knife 10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t="8957" r="67180" b="57695"/>
          <a:stretch/>
        </p:blipFill>
        <p:spPr bwMode="auto">
          <a:xfrm rot="16200000">
            <a:off x="5823506" y="143162"/>
            <a:ext cx="2285556" cy="28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Arts and Languages\Design and Technology\Drawing skills\Basics\Orthographic sketching Stanley Knife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32151" r="83604" b="22724"/>
          <a:stretch/>
        </p:blipFill>
        <p:spPr bwMode="auto">
          <a:xfrm rot="10800000" flipV="1">
            <a:off x="3170775" y="3910478"/>
            <a:ext cx="842739" cy="24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9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:\Arts and Languages\Design and Technology\Drawing skills\Basics\Rendering Stanley Knife 20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6032" r="66849" b="13850"/>
          <a:stretch/>
        </p:blipFill>
        <p:spPr bwMode="auto">
          <a:xfrm rot="5400000">
            <a:off x="3068377" y="-1967053"/>
            <a:ext cx="2948332" cy="79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406" y="44624"/>
            <a:ext cx="9144000" cy="369332"/>
            <a:chOff x="18406" y="260648"/>
            <a:chExt cx="9144000" cy="369332"/>
          </a:xfrm>
        </p:grpSpPr>
        <p:sp>
          <p:nvSpPr>
            <p:cNvPr id="4" name="Rectangle 3"/>
            <p:cNvSpPr/>
            <p:nvPr/>
          </p:nvSpPr>
          <p:spPr>
            <a:xfrm>
              <a:off x="18406" y="269940"/>
              <a:ext cx="9144000" cy="3600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260648"/>
              <a:ext cx="669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 SKETCHING, DRAWING, RENDERING, MARKERING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64288" y="26064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DESIGN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O:\Arts and Languages\Design and Technology\Drawing skills\Basics\Rendering Stanley Knife 20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2" t="6032" r="34901" b="13850"/>
          <a:stretch/>
        </p:blipFill>
        <p:spPr bwMode="auto">
          <a:xfrm rot="5400000">
            <a:off x="2835330" y="1188275"/>
            <a:ext cx="3414421" cy="79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8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06" y="44624"/>
            <a:ext cx="9144000" cy="369332"/>
            <a:chOff x="18406" y="260648"/>
            <a:chExt cx="9144000" cy="369332"/>
          </a:xfrm>
        </p:grpSpPr>
        <p:sp>
          <p:nvSpPr>
            <p:cNvPr id="4" name="Rectangle 3"/>
            <p:cNvSpPr/>
            <p:nvPr/>
          </p:nvSpPr>
          <p:spPr>
            <a:xfrm>
              <a:off x="18406" y="269940"/>
              <a:ext cx="9144000" cy="3600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260648"/>
              <a:ext cx="669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 SKETCHING, DRAWING, RENDERING, MARKERING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64288" y="26064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PRODUCT DESIGN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2" descr="O:\Arts and Languages\Design and Technology\Drawing skills\Basics\Orthographic sketching Stanley Knife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32151" r="83604" b="22724"/>
          <a:stretch/>
        </p:blipFill>
        <p:spPr bwMode="auto">
          <a:xfrm rot="16200000">
            <a:off x="3428494" y="3060337"/>
            <a:ext cx="1782954" cy="5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Arts and Languages\Design and Technology\Drawing skills\Basics\Rendering Stanley Knife 2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t="6032" r="6114" b="13850"/>
          <a:stretch/>
        </p:blipFill>
        <p:spPr bwMode="auto">
          <a:xfrm rot="5400000">
            <a:off x="3113736" y="-1292341"/>
            <a:ext cx="3145634" cy="79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6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Foster</dc:creator>
  <cp:lastModifiedBy>John Foster</cp:lastModifiedBy>
  <cp:revision>7</cp:revision>
  <dcterms:created xsi:type="dcterms:W3CDTF">2012-11-26T08:24:33Z</dcterms:created>
  <dcterms:modified xsi:type="dcterms:W3CDTF">2012-11-28T11:46:02Z</dcterms:modified>
</cp:coreProperties>
</file>